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sldIdLst>
    <p:sldId id="555" r:id="rId5"/>
    <p:sldId id="554" r:id="rId6"/>
    <p:sldId id="553" r:id="rId7"/>
    <p:sldId id="552" r:id="rId8"/>
    <p:sldId id="563" r:id="rId9"/>
    <p:sldId id="536" r:id="rId10"/>
    <p:sldId id="547" r:id="rId11"/>
    <p:sldId id="548" r:id="rId12"/>
    <p:sldId id="558" r:id="rId13"/>
    <p:sldId id="559" r:id="rId14"/>
    <p:sldId id="560" r:id="rId15"/>
    <p:sldId id="562" r:id="rId16"/>
    <p:sldId id="561" r:id="rId17"/>
    <p:sldId id="54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22EE"/>
    <a:srgbClr val="F01688"/>
    <a:srgbClr val="2F21F3"/>
    <a:srgbClr val="FEB52B"/>
    <a:srgbClr val="F01689"/>
    <a:srgbClr val="6F22E3"/>
    <a:srgbClr val="E218A3"/>
    <a:srgbClr val="BA20DB"/>
    <a:srgbClr val="6A23F1"/>
    <a:srgbClr val="2F22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BE2ED7-D9C2-1698-A433-3CD0F5A1D225}" v="2" dt="2023-12-14T06:24:35.862"/>
    <p1510:client id="{0A192C36-B01D-4BC6-9227-FDD1CF2E9D9F}" v="2" dt="2023-12-14T13:36:23.818"/>
    <p1510:client id="{238CA1EB-6DCD-4F70-86F3-DA690700851F}" v="16" dt="2023-12-14T05:38:05.393"/>
    <p1510:client id="{47E1447A-EBFE-4C3A-942F-D4D520191BE2}" v="5" dt="2023-12-14T14:15:24.241"/>
    <p1510:client id="{4906BC43-593F-4B64-BD34-ADCF2D88CBCA}" v="102" dt="2023-12-12T01:50:06.371"/>
    <p1510:client id="{4C9A0810-1EB2-48BF-AA33-07CCD6B4C300}" v="7" dt="2023-12-14T13:40:17.426"/>
    <p1510:client id="{71DFD183-553E-4C0D-97E5-9543C31A4AF9}" v="287" dt="2023-12-14T13:48:16.997"/>
    <p1510:client id="{7B7EB1F0-EC6F-46E8-95BE-938D1169D991}" v="39" dt="2023-12-14T13:51:30.265"/>
    <p1510:client id="{8254897E-2549-43E7-90AE-B7829E25C7C8}" v="6" dt="2023-12-14T13:35:59.461"/>
    <p1510:client id="{853EE7D6-5AA2-412D-B96A-79A9D31DEE3D}" v="4" dt="2023-12-14T14:40:08.050"/>
    <p1510:client id="{89FD838A-5435-4377-8410-32D1EA7CF2B6}" v="15" dt="2023-12-14T14:42:59.054"/>
    <p1510:client id="{A37017B5-E99A-4F51-95B0-D93EC3453B72}" v="4" dt="2023-12-14T15:01:53.605"/>
    <p1510:client id="{A9953231-F1C2-430A-A309-AE22EADE4A5D}" v="528" dt="2023-12-14T13:31:18.773"/>
    <p1510:client id="{B14DD047-7850-4AB5-9A00-49DD310DFD25}" v="19" dt="2023-12-14T14:01:21.991"/>
    <p1510:client id="{B7C7CA85-C44D-42AC-A64B-38BC8043CF7B}" v="2" dt="2023-12-14T14:07:57.749"/>
    <p1510:client id="{C182AA38-BDBF-4EF1-9EBB-EC2D50A86A4E}" v="7" dt="2023-12-14T13:38:33.215"/>
    <p1510:client id="{CDA8A25B-E9D7-4761-9B4D-B4A9FFF30252}" v="15" dt="2023-12-14T14:53:04.035"/>
    <p1510:client id="{D0910C4D-48EE-4D41-AE56-B1F38703E938}" v="50" dt="2023-12-14T13:11:29.864"/>
    <p1510:client id="{D1AF7B04-3E4A-47CA-A803-8E489688E8E3}" v="1" dt="2023-12-14T15:05:02.376"/>
    <p1510:client id="{D98AFC35-6E9C-4325-BB68-5F7C651565E3}" v="7" dt="2023-12-14T13:45:38.704"/>
    <p1510:client id="{F3CC6A39-8A25-4D4D-BC55-E2BA268D883F}" v="486" dt="2023-12-14T06:47:51.346"/>
    <p1510:client id="{FB4F5D5B-C06A-41F2-B099-8526C16C89D3}" v="3" dt="2023-12-14T13:48:34.2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82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ysakh Therattil" userId="S::vysakhtherattil@loyalistcollege.com::97497d56-766c-4720-8b1a-437980124236" providerId="AD" clId="Web-{C182AA38-BDBF-4EF1-9EBB-EC2D50A86A4E}"/>
    <pc:docChg chg="modSld">
      <pc:chgData name="Vysakh Therattil" userId="S::vysakhtherattil@loyalistcollege.com::97497d56-766c-4720-8b1a-437980124236" providerId="AD" clId="Web-{C182AA38-BDBF-4EF1-9EBB-EC2D50A86A4E}" dt="2023-12-14T13:38:33.215" v="10" actId="20577"/>
      <pc:docMkLst>
        <pc:docMk/>
      </pc:docMkLst>
      <pc:sldChg chg="modSp">
        <pc:chgData name="Vysakh Therattil" userId="S::vysakhtherattil@loyalistcollege.com::97497d56-766c-4720-8b1a-437980124236" providerId="AD" clId="Web-{C182AA38-BDBF-4EF1-9EBB-EC2D50A86A4E}" dt="2023-12-14T13:38:33.215" v="10" actId="20577"/>
        <pc:sldMkLst>
          <pc:docMk/>
          <pc:sldMk cId="3719130189" sldId="549"/>
        </pc:sldMkLst>
        <pc:spChg chg="mod">
          <ac:chgData name="Vysakh Therattil" userId="S::vysakhtherattil@loyalistcollege.com::97497d56-766c-4720-8b1a-437980124236" providerId="AD" clId="Web-{C182AA38-BDBF-4EF1-9EBB-EC2D50A86A4E}" dt="2023-12-14T13:38:33.215" v="10" actId="20577"/>
          <ac:spMkLst>
            <pc:docMk/>
            <pc:sldMk cId="3719130189" sldId="549"/>
            <ac:spMk id="3" creationId="{68D3FAFF-0BE6-F86C-F529-F8EADD96A6E8}"/>
          </ac:spMkLst>
        </pc:spChg>
      </pc:sldChg>
    </pc:docChg>
  </pc:docChgLst>
  <pc:docChgLst>
    <pc:chgData name="Supriya Polangari" userId="S::supriyapolangari@loyalistcollege.com::39bc4257-224e-471e-8d5d-6d2750878c45" providerId="AD" clId="Web-{A37017B5-E99A-4F51-95B0-D93EC3453B72}"/>
    <pc:docChg chg="addSld delSld">
      <pc:chgData name="Supriya Polangari" userId="S::supriyapolangari@loyalistcollege.com::39bc4257-224e-471e-8d5d-6d2750878c45" providerId="AD" clId="Web-{A37017B5-E99A-4F51-95B0-D93EC3453B72}" dt="2023-12-14T15:01:53.605" v="3"/>
      <pc:docMkLst>
        <pc:docMk/>
      </pc:docMkLst>
      <pc:sldChg chg="del">
        <pc:chgData name="Supriya Polangari" userId="S::supriyapolangari@loyalistcollege.com::39bc4257-224e-471e-8d5d-6d2750878c45" providerId="AD" clId="Web-{A37017B5-E99A-4F51-95B0-D93EC3453B72}" dt="2023-12-14T14:58:22.166" v="1"/>
        <pc:sldMkLst>
          <pc:docMk/>
          <pc:sldMk cId="1372651910" sldId="535"/>
        </pc:sldMkLst>
      </pc:sldChg>
      <pc:sldChg chg="add del">
        <pc:chgData name="Supriya Polangari" userId="S::supriyapolangari@loyalistcollege.com::39bc4257-224e-471e-8d5d-6d2750878c45" providerId="AD" clId="Web-{A37017B5-E99A-4F51-95B0-D93EC3453B72}" dt="2023-12-14T15:01:53.605" v="3"/>
        <pc:sldMkLst>
          <pc:docMk/>
          <pc:sldMk cId="1208724409" sldId="536"/>
        </pc:sldMkLst>
      </pc:sldChg>
      <pc:sldChg chg="del">
        <pc:chgData name="Supriya Polangari" userId="S::supriyapolangari@loyalistcollege.com::39bc4257-224e-471e-8d5d-6d2750878c45" providerId="AD" clId="Web-{A37017B5-E99A-4F51-95B0-D93EC3453B72}" dt="2023-12-14T15:01:23.636" v="2"/>
        <pc:sldMkLst>
          <pc:docMk/>
          <pc:sldMk cId="254484458" sldId="564"/>
        </pc:sldMkLst>
      </pc:sldChg>
    </pc:docChg>
  </pc:docChgLst>
  <pc:docChgLst>
    <pc:chgData name="Vysakh Therattil" userId="S::vysakhtherattil@loyalistcollege.com::97497d56-766c-4720-8b1a-437980124236" providerId="AD" clId="Web-{853EE7D6-5AA2-412D-B96A-79A9D31DEE3D}"/>
    <pc:docChg chg="addSld delSld">
      <pc:chgData name="Vysakh Therattil" userId="S::vysakhtherattil@loyalistcollege.com::97497d56-766c-4720-8b1a-437980124236" providerId="AD" clId="Web-{853EE7D6-5AA2-412D-B96A-79A9D31DEE3D}" dt="2023-12-14T14:40:08.050" v="3"/>
      <pc:docMkLst>
        <pc:docMk/>
      </pc:docMkLst>
      <pc:sldChg chg="del">
        <pc:chgData name="Vysakh Therattil" userId="S::vysakhtherattil@loyalistcollege.com::97497d56-766c-4720-8b1a-437980124236" providerId="AD" clId="Web-{853EE7D6-5AA2-412D-B96A-79A9D31DEE3D}" dt="2023-12-14T14:40:08.050" v="3"/>
        <pc:sldMkLst>
          <pc:docMk/>
          <pc:sldMk cId="1877080978" sldId="539"/>
        </pc:sldMkLst>
      </pc:sldChg>
      <pc:sldChg chg="del">
        <pc:chgData name="Vysakh Therattil" userId="S::vysakhtherattil@loyalistcollege.com::97497d56-766c-4720-8b1a-437980124236" providerId="AD" clId="Web-{853EE7D6-5AA2-412D-B96A-79A9D31DEE3D}" dt="2023-12-14T14:40:06.035" v="2"/>
        <pc:sldMkLst>
          <pc:docMk/>
          <pc:sldMk cId="3719130189" sldId="549"/>
        </pc:sldMkLst>
      </pc:sldChg>
      <pc:sldChg chg="add">
        <pc:chgData name="Vysakh Therattil" userId="S::vysakhtherattil@loyalistcollege.com::97497d56-766c-4720-8b1a-437980124236" providerId="AD" clId="Web-{853EE7D6-5AA2-412D-B96A-79A9D31DEE3D}" dt="2023-12-14T14:39:45.988" v="0"/>
        <pc:sldMkLst>
          <pc:docMk/>
          <pc:sldMk cId="1856535933" sldId="561"/>
        </pc:sldMkLst>
      </pc:sldChg>
      <pc:sldChg chg="add">
        <pc:chgData name="Vysakh Therattil" userId="S::vysakhtherattil@loyalistcollege.com::97497d56-766c-4720-8b1a-437980124236" providerId="AD" clId="Web-{853EE7D6-5AA2-412D-B96A-79A9D31DEE3D}" dt="2023-12-14T14:39:46.081" v="1"/>
        <pc:sldMkLst>
          <pc:docMk/>
          <pc:sldMk cId="1504445347" sldId="562"/>
        </pc:sldMkLst>
      </pc:sldChg>
    </pc:docChg>
  </pc:docChgLst>
  <pc:docChgLst>
    <pc:chgData name="Vijay Bhaskar Bonthu" userId="S::vijaybhaskarbonth@loyalistcollege.com::465dc2cd-bd16-46f0-bc9b-eb2fe4690f6a" providerId="AD" clId="Web-{238CA1EB-6DCD-4F70-86F3-DA690700851F}"/>
    <pc:docChg chg="addSld delSld modSld">
      <pc:chgData name="Vijay Bhaskar Bonthu" userId="S::vijaybhaskarbonth@loyalistcollege.com::465dc2cd-bd16-46f0-bc9b-eb2fe4690f6a" providerId="AD" clId="Web-{238CA1EB-6DCD-4F70-86F3-DA690700851F}" dt="2023-12-14T05:38:05.393" v="14"/>
      <pc:docMkLst>
        <pc:docMk/>
      </pc:docMkLst>
      <pc:sldChg chg="modTransition">
        <pc:chgData name="Vijay Bhaskar Bonthu" userId="S::vijaybhaskarbonth@loyalistcollege.com::465dc2cd-bd16-46f0-bc9b-eb2fe4690f6a" providerId="AD" clId="Web-{238CA1EB-6DCD-4F70-86F3-DA690700851F}" dt="2023-12-14T05:37:17.393" v="5"/>
        <pc:sldMkLst>
          <pc:docMk/>
          <pc:sldMk cId="1723491119" sldId="530"/>
        </pc:sldMkLst>
      </pc:sldChg>
      <pc:sldChg chg="modTransition">
        <pc:chgData name="Vijay Bhaskar Bonthu" userId="S::vijaybhaskarbonth@loyalistcollege.com::465dc2cd-bd16-46f0-bc9b-eb2fe4690f6a" providerId="AD" clId="Web-{238CA1EB-6DCD-4F70-86F3-DA690700851F}" dt="2023-12-14T05:37:20.034" v="6"/>
        <pc:sldMkLst>
          <pc:docMk/>
          <pc:sldMk cId="3548027083" sldId="531"/>
        </pc:sldMkLst>
      </pc:sldChg>
      <pc:sldChg chg="modTransition">
        <pc:chgData name="Vijay Bhaskar Bonthu" userId="S::vijaybhaskarbonth@loyalistcollege.com::465dc2cd-bd16-46f0-bc9b-eb2fe4690f6a" providerId="AD" clId="Web-{238CA1EB-6DCD-4F70-86F3-DA690700851F}" dt="2023-12-14T05:37:23.846" v="7"/>
        <pc:sldMkLst>
          <pc:docMk/>
          <pc:sldMk cId="3380759881" sldId="533"/>
        </pc:sldMkLst>
      </pc:sldChg>
      <pc:sldChg chg="modTransition">
        <pc:chgData name="Vijay Bhaskar Bonthu" userId="S::vijaybhaskarbonth@loyalistcollege.com::465dc2cd-bd16-46f0-bc9b-eb2fe4690f6a" providerId="AD" clId="Web-{238CA1EB-6DCD-4F70-86F3-DA690700851F}" dt="2023-12-14T05:37:27.065" v="8"/>
        <pc:sldMkLst>
          <pc:docMk/>
          <pc:sldMk cId="548476299" sldId="534"/>
        </pc:sldMkLst>
      </pc:sldChg>
      <pc:sldChg chg="modTransition">
        <pc:chgData name="Vijay Bhaskar Bonthu" userId="S::vijaybhaskarbonth@loyalistcollege.com::465dc2cd-bd16-46f0-bc9b-eb2fe4690f6a" providerId="AD" clId="Web-{238CA1EB-6DCD-4F70-86F3-DA690700851F}" dt="2023-12-14T05:37:31.081" v="9"/>
        <pc:sldMkLst>
          <pc:docMk/>
          <pc:sldMk cId="1372651910" sldId="535"/>
        </pc:sldMkLst>
      </pc:sldChg>
      <pc:sldChg chg="modTransition">
        <pc:chgData name="Vijay Bhaskar Bonthu" userId="S::vijaybhaskarbonth@loyalistcollege.com::465dc2cd-bd16-46f0-bc9b-eb2fe4690f6a" providerId="AD" clId="Web-{238CA1EB-6DCD-4F70-86F3-DA690700851F}" dt="2023-12-14T05:37:34.565" v="10"/>
        <pc:sldMkLst>
          <pc:docMk/>
          <pc:sldMk cId="1208724409" sldId="536"/>
        </pc:sldMkLst>
      </pc:sldChg>
      <pc:sldChg chg="del">
        <pc:chgData name="Vijay Bhaskar Bonthu" userId="S::vijaybhaskarbonth@loyalistcollege.com::465dc2cd-bd16-46f0-bc9b-eb2fe4690f6a" providerId="AD" clId="Web-{238CA1EB-6DCD-4F70-86F3-DA690700851F}" dt="2023-12-14T05:33:15.349" v="3"/>
        <pc:sldMkLst>
          <pc:docMk/>
          <pc:sldMk cId="765210901" sldId="538"/>
        </pc:sldMkLst>
      </pc:sldChg>
      <pc:sldChg chg="modTransition">
        <pc:chgData name="Vijay Bhaskar Bonthu" userId="S::vijaybhaskarbonth@loyalistcollege.com::465dc2cd-bd16-46f0-bc9b-eb2fe4690f6a" providerId="AD" clId="Web-{238CA1EB-6DCD-4F70-86F3-DA690700851F}" dt="2023-12-14T05:37:48.909" v="12"/>
        <pc:sldMkLst>
          <pc:docMk/>
          <pc:sldMk cId="1877080978" sldId="539"/>
        </pc:sldMkLst>
      </pc:sldChg>
      <pc:sldChg chg="del">
        <pc:chgData name="Vijay Bhaskar Bonthu" userId="S::vijaybhaskarbonth@loyalistcollege.com::465dc2cd-bd16-46f0-bc9b-eb2fe4690f6a" providerId="AD" clId="Web-{238CA1EB-6DCD-4F70-86F3-DA690700851F}" dt="2023-12-14T05:37:54.471" v="13"/>
        <pc:sldMkLst>
          <pc:docMk/>
          <pc:sldMk cId="1579562137" sldId="540"/>
        </pc:sldMkLst>
      </pc:sldChg>
      <pc:sldChg chg="modTransition">
        <pc:chgData name="Vijay Bhaskar Bonthu" userId="S::vijaybhaskarbonth@loyalistcollege.com::465dc2cd-bd16-46f0-bc9b-eb2fe4690f6a" providerId="AD" clId="Web-{238CA1EB-6DCD-4F70-86F3-DA690700851F}" dt="2023-12-14T05:38:05.393" v="14"/>
        <pc:sldMkLst>
          <pc:docMk/>
          <pc:sldMk cId="1877701230" sldId="544"/>
        </pc:sldMkLst>
      </pc:sldChg>
      <pc:sldChg chg="del">
        <pc:chgData name="Vijay Bhaskar Bonthu" userId="S::vijaybhaskarbonth@loyalistcollege.com::465dc2cd-bd16-46f0-bc9b-eb2fe4690f6a" providerId="AD" clId="Web-{238CA1EB-6DCD-4F70-86F3-DA690700851F}" dt="2023-12-14T05:33:12.287" v="2"/>
        <pc:sldMkLst>
          <pc:docMk/>
          <pc:sldMk cId="1071096590" sldId="545"/>
        </pc:sldMkLst>
      </pc:sldChg>
      <pc:sldChg chg="modTransition">
        <pc:chgData name="Vijay Bhaskar Bonthu" userId="S::vijaybhaskarbonth@loyalistcollege.com::465dc2cd-bd16-46f0-bc9b-eb2fe4690f6a" providerId="AD" clId="Web-{238CA1EB-6DCD-4F70-86F3-DA690700851F}" dt="2023-12-14T05:37:41.690" v="11"/>
        <pc:sldMkLst>
          <pc:docMk/>
          <pc:sldMk cId="1830056796" sldId="546"/>
        </pc:sldMkLst>
      </pc:sldChg>
      <pc:sldChg chg="modSp add">
        <pc:chgData name="Vijay Bhaskar Bonthu" userId="S::vijaybhaskarbonth@loyalistcollege.com::465dc2cd-bd16-46f0-bc9b-eb2fe4690f6a" providerId="AD" clId="Web-{238CA1EB-6DCD-4F70-86F3-DA690700851F}" dt="2023-12-14T05:34:25.349" v="4" actId="1076"/>
        <pc:sldMkLst>
          <pc:docMk/>
          <pc:sldMk cId="2046312366" sldId="547"/>
        </pc:sldMkLst>
        <pc:picChg chg="mod">
          <ac:chgData name="Vijay Bhaskar Bonthu" userId="S::vijaybhaskarbonth@loyalistcollege.com::465dc2cd-bd16-46f0-bc9b-eb2fe4690f6a" providerId="AD" clId="Web-{238CA1EB-6DCD-4F70-86F3-DA690700851F}" dt="2023-12-14T05:34:25.349" v="4" actId="1076"/>
          <ac:picMkLst>
            <pc:docMk/>
            <pc:sldMk cId="2046312366" sldId="547"/>
            <ac:picMk id="28" creationId="{A36CC59F-FBBA-93B3-778E-674C20CE0CD6}"/>
          </ac:picMkLst>
        </pc:picChg>
      </pc:sldChg>
      <pc:sldChg chg="add">
        <pc:chgData name="Vijay Bhaskar Bonthu" userId="S::vijaybhaskarbonth@loyalistcollege.com::465dc2cd-bd16-46f0-bc9b-eb2fe4690f6a" providerId="AD" clId="Web-{238CA1EB-6DCD-4F70-86F3-DA690700851F}" dt="2023-12-14T05:33:07.006" v="1"/>
        <pc:sldMkLst>
          <pc:docMk/>
          <pc:sldMk cId="291892361" sldId="548"/>
        </pc:sldMkLst>
      </pc:sldChg>
    </pc:docChg>
  </pc:docChgLst>
  <pc:docChgLst>
    <pc:chgData name="Sanjeev Kandel" userId="S::sanjeevkandel@loyalistcollege.com::6015c020-f543-4142-994c-d90d3a13901f" providerId="AD" clId="Web-{D98AFC35-6E9C-4325-BB68-5F7C651565E3}"/>
    <pc:docChg chg="modSld">
      <pc:chgData name="Sanjeev Kandel" userId="S::sanjeevkandel@loyalistcollege.com::6015c020-f543-4142-994c-d90d3a13901f" providerId="AD" clId="Web-{D98AFC35-6E9C-4325-BB68-5F7C651565E3}" dt="2023-12-14T13:45:38.423" v="5" actId="20577"/>
      <pc:docMkLst>
        <pc:docMk/>
      </pc:docMkLst>
      <pc:sldChg chg="modSp">
        <pc:chgData name="Sanjeev Kandel" userId="S::sanjeevkandel@loyalistcollege.com::6015c020-f543-4142-994c-d90d3a13901f" providerId="AD" clId="Web-{D98AFC35-6E9C-4325-BB68-5F7C651565E3}" dt="2023-12-14T13:45:38.423" v="5" actId="20577"/>
        <pc:sldMkLst>
          <pc:docMk/>
          <pc:sldMk cId="1877080978" sldId="539"/>
        </pc:sldMkLst>
        <pc:spChg chg="mod">
          <ac:chgData name="Sanjeev Kandel" userId="S::sanjeevkandel@loyalistcollege.com::6015c020-f543-4142-994c-d90d3a13901f" providerId="AD" clId="Web-{D98AFC35-6E9C-4325-BB68-5F7C651565E3}" dt="2023-12-14T13:45:38.423" v="5" actId="20577"/>
          <ac:spMkLst>
            <pc:docMk/>
            <pc:sldMk cId="1877080978" sldId="539"/>
            <ac:spMk id="10" creationId="{E135D3F1-0C33-3404-5D49-E70C9D100F2A}"/>
          </ac:spMkLst>
        </pc:spChg>
      </pc:sldChg>
    </pc:docChg>
  </pc:docChgLst>
  <pc:docChgLst>
    <pc:chgData name="Sanjeev Kandel" userId="8d356e05c6c8bab5" providerId="LiveId" clId="{4906BC43-593F-4B64-BD34-ADCF2D88CBCA}"/>
    <pc:docChg chg="undo custSel modSld">
      <pc:chgData name="Sanjeev Kandel" userId="8d356e05c6c8bab5" providerId="LiveId" clId="{4906BC43-593F-4B64-BD34-ADCF2D88CBCA}" dt="2023-12-12T01:50:06.355" v="176"/>
      <pc:docMkLst>
        <pc:docMk/>
      </pc:docMkLst>
      <pc:sldChg chg="modTransition">
        <pc:chgData name="Sanjeev Kandel" userId="8d356e05c6c8bab5" providerId="LiveId" clId="{4906BC43-593F-4B64-BD34-ADCF2D88CBCA}" dt="2023-12-12T01:38:44.142" v="151"/>
        <pc:sldMkLst>
          <pc:docMk/>
          <pc:sldMk cId="1723491119" sldId="530"/>
        </pc:sldMkLst>
      </pc:sldChg>
      <pc:sldChg chg="modTransition">
        <pc:chgData name="Sanjeev Kandel" userId="8d356e05c6c8bab5" providerId="LiveId" clId="{4906BC43-593F-4B64-BD34-ADCF2D88CBCA}" dt="2023-12-12T01:38:28.642" v="150"/>
        <pc:sldMkLst>
          <pc:docMk/>
          <pc:sldMk cId="3548027083" sldId="531"/>
        </pc:sldMkLst>
      </pc:sldChg>
      <pc:sldChg chg="modTransition">
        <pc:chgData name="Sanjeev Kandel" userId="8d356e05c6c8bab5" providerId="LiveId" clId="{4906BC43-593F-4B64-BD34-ADCF2D88CBCA}" dt="2023-12-12T01:38:20.580" v="149"/>
        <pc:sldMkLst>
          <pc:docMk/>
          <pc:sldMk cId="3380759881" sldId="533"/>
        </pc:sldMkLst>
      </pc:sldChg>
      <pc:sldChg chg="modTransition">
        <pc:chgData name="Sanjeev Kandel" userId="8d356e05c6c8bab5" providerId="LiveId" clId="{4906BC43-593F-4B64-BD34-ADCF2D88CBCA}" dt="2023-12-12T01:38:00.818" v="148"/>
        <pc:sldMkLst>
          <pc:docMk/>
          <pc:sldMk cId="548476299" sldId="534"/>
        </pc:sldMkLst>
      </pc:sldChg>
      <pc:sldChg chg="modSp mod modTransition">
        <pc:chgData name="Sanjeev Kandel" userId="8d356e05c6c8bab5" providerId="LiveId" clId="{4906BC43-593F-4B64-BD34-ADCF2D88CBCA}" dt="2023-12-12T01:37:50.074" v="147"/>
        <pc:sldMkLst>
          <pc:docMk/>
          <pc:sldMk cId="1372651910" sldId="535"/>
        </pc:sldMkLst>
        <pc:spChg chg="mod">
          <ac:chgData name="Sanjeev Kandel" userId="8d356e05c6c8bab5" providerId="LiveId" clId="{4906BC43-593F-4B64-BD34-ADCF2D88CBCA}" dt="2023-12-12T01:30:06.155" v="107" actId="113"/>
          <ac:spMkLst>
            <pc:docMk/>
            <pc:sldMk cId="1372651910" sldId="535"/>
            <ac:spMk id="8" creationId="{D5ED85A0-E193-5F88-628C-949B6B47CAD8}"/>
          </ac:spMkLst>
        </pc:spChg>
      </pc:sldChg>
      <pc:sldChg chg="modSp mod modTransition">
        <pc:chgData name="Sanjeev Kandel" userId="8d356e05c6c8bab5" providerId="LiveId" clId="{4906BC43-593F-4B64-BD34-ADCF2D88CBCA}" dt="2023-12-12T01:37:37.695" v="146"/>
        <pc:sldMkLst>
          <pc:docMk/>
          <pc:sldMk cId="1208724409" sldId="536"/>
        </pc:sldMkLst>
        <pc:spChg chg="mod">
          <ac:chgData name="Sanjeev Kandel" userId="8d356e05c6c8bab5" providerId="LiveId" clId="{4906BC43-593F-4B64-BD34-ADCF2D88CBCA}" dt="2023-12-12T01:29:51.784" v="106" actId="113"/>
          <ac:spMkLst>
            <pc:docMk/>
            <pc:sldMk cId="1208724409" sldId="536"/>
            <ac:spMk id="7" creationId="{A8CFE01B-94CA-B59E-9ED7-EFDE25667A76}"/>
          </ac:spMkLst>
        </pc:spChg>
      </pc:sldChg>
      <pc:sldChg chg="modSp mod modTransition">
        <pc:chgData name="Sanjeev Kandel" userId="8d356e05c6c8bab5" providerId="LiveId" clId="{4906BC43-593F-4B64-BD34-ADCF2D88CBCA}" dt="2023-12-12T01:48:33.242" v="175"/>
        <pc:sldMkLst>
          <pc:docMk/>
          <pc:sldMk cId="765210901" sldId="538"/>
        </pc:sldMkLst>
        <pc:spChg chg="mod">
          <ac:chgData name="Sanjeev Kandel" userId="8d356e05c6c8bab5" providerId="LiveId" clId="{4906BC43-593F-4B64-BD34-ADCF2D88CBCA}" dt="2023-12-12T01:31:43.715" v="118" actId="368"/>
          <ac:spMkLst>
            <pc:docMk/>
            <pc:sldMk cId="765210901" sldId="538"/>
            <ac:spMk id="4" creationId="{BE22F651-7ABC-015D-B5C4-622708A64CB1}"/>
          </ac:spMkLst>
        </pc:spChg>
      </pc:sldChg>
      <pc:sldChg chg="modTransition">
        <pc:chgData name="Sanjeev Kandel" userId="8d356e05c6c8bab5" providerId="LiveId" clId="{4906BC43-593F-4B64-BD34-ADCF2D88CBCA}" dt="2023-12-12T01:40:26.740" v="152"/>
        <pc:sldMkLst>
          <pc:docMk/>
          <pc:sldMk cId="1877080978" sldId="539"/>
        </pc:sldMkLst>
      </pc:sldChg>
      <pc:sldChg chg="addSp delSp modSp mod modTransition">
        <pc:chgData name="Sanjeev Kandel" userId="8d356e05c6c8bab5" providerId="LiveId" clId="{4906BC43-593F-4B64-BD34-ADCF2D88CBCA}" dt="2023-12-12T01:50:06.355" v="176"/>
        <pc:sldMkLst>
          <pc:docMk/>
          <pc:sldMk cId="1579562137" sldId="540"/>
        </pc:sldMkLst>
        <pc:spChg chg="del">
          <ac:chgData name="Sanjeev Kandel" userId="8d356e05c6c8bab5" providerId="LiveId" clId="{4906BC43-593F-4B64-BD34-ADCF2D88CBCA}" dt="2023-12-12T00:38:56.076" v="0" actId="478"/>
          <ac:spMkLst>
            <pc:docMk/>
            <pc:sldMk cId="1579562137" sldId="540"/>
            <ac:spMk id="2" creationId="{3ABC54C0-6A78-BC7D-2113-6DEE80387331}"/>
          </ac:spMkLst>
        </pc:spChg>
        <pc:spChg chg="mod">
          <ac:chgData name="Sanjeev Kandel" userId="8d356e05c6c8bab5" providerId="LiveId" clId="{4906BC43-593F-4B64-BD34-ADCF2D88CBCA}" dt="2023-12-12T01:33:00.456" v="124" actId="2711"/>
          <ac:spMkLst>
            <pc:docMk/>
            <pc:sldMk cId="1579562137" sldId="540"/>
            <ac:spMk id="3" creationId="{DC0DEF4D-B5CD-8BFD-503F-4A5C19B7DA06}"/>
          </ac:spMkLst>
        </pc:spChg>
        <pc:spChg chg="mod">
          <ac:chgData name="Sanjeev Kandel" userId="8d356e05c6c8bab5" providerId="LiveId" clId="{4906BC43-593F-4B64-BD34-ADCF2D88CBCA}" dt="2023-12-12T00:39:18.190" v="3" actId="1076"/>
          <ac:spMkLst>
            <pc:docMk/>
            <pc:sldMk cId="1579562137" sldId="540"/>
            <ac:spMk id="4" creationId="{EDFC9A07-EB51-3573-EAFD-01A5AEFA3723}"/>
          </ac:spMkLst>
        </pc:spChg>
        <pc:spChg chg="mod">
          <ac:chgData name="Sanjeev Kandel" userId="8d356e05c6c8bab5" providerId="LiveId" clId="{4906BC43-593F-4B64-BD34-ADCF2D88CBCA}" dt="2023-12-12T00:39:08.852" v="2" actId="1076"/>
          <ac:spMkLst>
            <pc:docMk/>
            <pc:sldMk cId="1579562137" sldId="540"/>
            <ac:spMk id="6" creationId="{7627CF44-C88F-70AB-7B72-8774A5FEFD1E}"/>
          </ac:spMkLst>
        </pc:spChg>
        <pc:spChg chg="mod">
          <ac:chgData name="Sanjeev Kandel" userId="8d356e05c6c8bab5" providerId="LiveId" clId="{4906BC43-593F-4B64-BD34-ADCF2D88CBCA}" dt="2023-12-12T01:33:13.419" v="125" actId="1076"/>
          <ac:spMkLst>
            <pc:docMk/>
            <pc:sldMk cId="1579562137" sldId="540"/>
            <ac:spMk id="7" creationId="{839E8628-B933-9271-D803-CB9569D1D583}"/>
          </ac:spMkLst>
        </pc:spChg>
        <pc:spChg chg="mod">
          <ac:chgData name="Sanjeev Kandel" userId="8d356e05c6c8bab5" providerId="LiveId" clId="{4906BC43-593F-4B64-BD34-ADCF2D88CBCA}" dt="2023-12-12T00:39:01.903" v="1" actId="1076"/>
          <ac:spMkLst>
            <pc:docMk/>
            <pc:sldMk cId="1579562137" sldId="540"/>
            <ac:spMk id="8" creationId="{21565C7C-0DB0-6F15-F8FA-0D8E59BFB79F}"/>
          </ac:spMkLst>
        </pc:spChg>
        <pc:spChg chg="del">
          <ac:chgData name="Sanjeev Kandel" userId="8d356e05c6c8bab5" providerId="LiveId" clId="{4906BC43-593F-4B64-BD34-ADCF2D88CBCA}" dt="2023-12-12T01:00:58.684" v="12" actId="931"/>
          <ac:spMkLst>
            <pc:docMk/>
            <pc:sldMk cId="1579562137" sldId="540"/>
            <ac:spMk id="13" creationId="{B0A805E7-6D15-5496-F7F9-84EF28736AAC}"/>
          </ac:spMkLst>
        </pc:spChg>
        <pc:spChg chg="add del mod">
          <ac:chgData name="Sanjeev Kandel" userId="8d356e05c6c8bab5" providerId="LiveId" clId="{4906BC43-593F-4B64-BD34-ADCF2D88CBCA}" dt="2023-12-12T01:02:30.059" v="28" actId="478"/>
          <ac:spMkLst>
            <pc:docMk/>
            <pc:sldMk cId="1579562137" sldId="540"/>
            <ac:spMk id="18" creationId="{2B8314F8-118B-40A3-69F6-76CF93B92E56}"/>
          </ac:spMkLst>
        </pc:spChg>
        <pc:spChg chg="mod">
          <ac:chgData name="Sanjeev Kandel" userId="8d356e05c6c8bab5" providerId="LiveId" clId="{4906BC43-593F-4B64-BD34-ADCF2D88CBCA}" dt="2023-12-12T00:39:47.866" v="6" actId="1076"/>
          <ac:spMkLst>
            <pc:docMk/>
            <pc:sldMk cId="1579562137" sldId="540"/>
            <ac:spMk id="38" creationId="{BA8420E8-9E12-4F34-4532-FE3F8CE6C22E}"/>
          </ac:spMkLst>
        </pc:spChg>
        <pc:spChg chg="mod">
          <ac:chgData name="Sanjeev Kandel" userId="8d356e05c6c8bab5" providerId="LiveId" clId="{4906BC43-593F-4B64-BD34-ADCF2D88CBCA}" dt="2023-12-12T00:40:09.801" v="7" actId="1076"/>
          <ac:spMkLst>
            <pc:docMk/>
            <pc:sldMk cId="1579562137" sldId="540"/>
            <ac:spMk id="40" creationId="{E106B93C-9766-505A-10AD-6D97C7A15338}"/>
          </ac:spMkLst>
        </pc:spChg>
        <pc:graphicFrameChg chg="add del mod">
          <ac:chgData name="Sanjeev Kandel" userId="8d356e05c6c8bab5" providerId="LiveId" clId="{4906BC43-593F-4B64-BD34-ADCF2D88CBCA}" dt="2023-12-12T01:12:34.099" v="68"/>
          <ac:graphicFrameMkLst>
            <pc:docMk/>
            <pc:sldMk cId="1579562137" sldId="540"/>
            <ac:graphicFrameMk id="16" creationId="{4DD280D1-9325-B9D7-C5E4-2503D2CDFB0B}"/>
          </ac:graphicFrameMkLst>
        </pc:graphicFrameChg>
        <pc:picChg chg="add del mod">
          <ac:chgData name="Sanjeev Kandel" userId="8d356e05c6c8bab5" providerId="LiveId" clId="{4906BC43-593F-4B64-BD34-ADCF2D88CBCA}" dt="2023-12-12T01:01:34.573" v="17" actId="12084"/>
          <ac:picMkLst>
            <pc:docMk/>
            <pc:sldMk cId="1579562137" sldId="540"/>
            <ac:picMk id="14" creationId="{FB95F7A0-A963-779A-0DC6-3593A7682D7E}"/>
          </ac:picMkLst>
        </pc:picChg>
      </pc:sldChg>
      <pc:sldChg chg="modTransition">
        <pc:chgData name="Sanjeev Kandel" userId="8d356e05c6c8bab5" providerId="LiveId" clId="{4906BC43-593F-4B64-BD34-ADCF2D88CBCA}" dt="2023-12-12T01:35:58.993" v="138"/>
        <pc:sldMkLst>
          <pc:docMk/>
          <pc:sldMk cId="1877701230" sldId="544"/>
        </pc:sldMkLst>
      </pc:sldChg>
      <pc:sldChg chg="modSp mod modTransition">
        <pc:chgData name="Sanjeev Kandel" userId="8d356e05c6c8bab5" providerId="LiveId" clId="{4906BC43-593F-4B64-BD34-ADCF2D88CBCA}" dt="2023-12-12T01:37:22.632" v="145"/>
        <pc:sldMkLst>
          <pc:docMk/>
          <pc:sldMk cId="1071096590" sldId="545"/>
        </pc:sldMkLst>
        <pc:spChg chg="mod">
          <ac:chgData name="Sanjeev Kandel" userId="8d356e05c6c8bab5" providerId="LiveId" clId="{4906BC43-593F-4B64-BD34-ADCF2D88CBCA}" dt="2023-12-12T01:30:36.010" v="111" actId="113"/>
          <ac:spMkLst>
            <pc:docMk/>
            <pc:sldMk cId="1071096590" sldId="545"/>
            <ac:spMk id="4" creationId="{BE22F651-7ABC-015D-B5C4-622708A64CB1}"/>
          </ac:spMkLst>
        </pc:spChg>
      </pc:sldChg>
      <pc:sldChg chg="modSp mod modTransition">
        <pc:chgData name="Sanjeev Kandel" userId="8d356e05c6c8bab5" providerId="LiveId" clId="{4906BC43-593F-4B64-BD34-ADCF2D88CBCA}" dt="2023-12-12T01:43:56.165" v="168"/>
        <pc:sldMkLst>
          <pc:docMk/>
          <pc:sldMk cId="1830056796" sldId="546"/>
        </pc:sldMkLst>
        <pc:spChg chg="mod">
          <ac:chgData name="Sanjeev Kandel" userId="8d356e05c6c8bab5" providerId="LiveId" clId="{4906BC43-593F-4B64-BD34-ADCF2D88CBCA}" dt="2023-12-12T01:32:18.352" v="122" actId="14100"/>
          <ac:spMkLst>
            <pc:docMk/>
            <pc:sldMk cId="1830056796" sldId="546"/>
            <ac:spMk id="3" creationId="{9FFC4B29-AC23-7752-8E9A-7807FF73357E}"/>
          </ac:spMkLst>
        </pc:spChg>
      </pc:sldChg>
    </pc:docChg>
  </pc:docChgLst>
  <pc:docChgLst>
    <pc:chgData name="Ninu Basheer" userId="S::ninubasheer@loyalistcollege.com::ad89df9c-6b8e-4d73-a5fd-0d3c0afbe96f" providerId="AD" clId="Web-{89FD838A-5435-4377-8410-32D1EA7CF2B6}"/>
    <pc:docChg chg="addSld delSld modSld">
      <pc:chgData name="Ninu Basheer" userId="S::ninubasheer@loyalistcollege.com::ad89df9c-6b8e-4d73-a5fd-0d3c0afbe96f" providerId="AD" clId="Web-{89FD838A-5435-4377-8410-32D1EA7CF2B6}" dt="2023-12-14T14:42:59.054" v="9"/>
      <pc:docMkLst>
        <pc:docMk/>
      </pc:docMkLst>
      <pc:sldChg chg="del">
        <pc:chgData name="Ninu Basheer" userId="S::ninubasheer@loyalistcollege.com::ad89df9c-6b8e-4d73-a5fd-0d3c0afbe96f" providerId="AD" clId="Web-{89FD838A-5435-4377-8410-32D1EA7CF2B6}" dt="2023-12-14T14:42:59.054" v="9"/>
        <pc:sldMkLst>
          <pc:docMk/>
          <pc:sldMk cId="1830056796" sldId="546"/>
        </pc:sldMkLst>
      </pc:sldChg>
      <pc:sldChg chg="addSp delSp modSp del">
        <pc:chgData name="Ninu Basheer" userId="S::ninubasheer@loyalistcollege.com::ad89df9c-6b8e-4d73-a5fd-0d3c0afbe96f" providerId="AD" clId="Web-{89FD838A-5435-4377-8410-32D1EA7CF2B6}" dt="2023-12-14T14:42:49.022" v="7"/>
        <pc:sldMkLst>
          <pc:docMk/>
          <pc:sldMk cId="1375348307" sldId="550"/>
        </pc:sldMkLst>
        <pc:spChg chg="add del mod">
          <ac:chgData name="Ninu Basheer" userId="S::ninubasheer@loyalistcollege.com::ad89df9c-6b8e-4d73-a5fd-0d3c0afbe96f" providerId="AD" clId="Web-{89FD838A-5435-4377-8410-32D1EA7CF2B6}" dt="2023-12-14T14:26:31.808" v="3"/>
          <ac:spMkLst>
            <pc:docMk/>
            <pc:sldMk cId="1375348307" sldId="550"/>
            <ac:spMk id="2" creationId="{2A724535-610C-9369-709C-0EFE0848F5BA}"/>
          </ac:spMkLst>
        </pc:spChg>
      </pc:sldChg>
      <pc:sldChg chg="del">
        <pc:chgData name="Ninu Basheer" userId="S::ninubasheer@loyalistcollege.com::ad89df9c-6b8e-4d73-a5fd-0d3c0afbe96f" providerId="AD" clId="Web-{89FD838A-5435-4377-8410-32D1EA7CF2B6}" dt="2023-12-14T14:42:55.257" v="8"/>
        <pc:sldMkLst>
          <pc:docMk/>
          <pc:sldMk cId="2233712483" sldId="551"/>
        </pc:sldMkLst>
      </pc:sldChg>
      <pc:sldChg chg="add">
        <pc:chgData name="Ninu Basheer" userId="S::ninubasheer@loyalistcollege.com::ad89df9c-6b8e-4d73-a5fd-0d3c0afbe96f" providerId="AD" clId="Web-{89FD838A-5435-4377-8410-32D1EA7CF2B6}" dt="2023-12-14T14:38:35.629" v="4"/>
        <pc:sldMkLst>
          <pc:docMk/>
          <pc:sldMk cId="99178037" sldId="558"/>
        </pc:sldMkLst>
      </pc:sldChg>
      <pc:sldChg chg="add">
        <pc:chgData name="Ninu Basheer" userId="S::ninubasheer@loyalistcollege.com::ad89df9c-6b8e-4d73-a5fd-0d3c0afbe96f" providerId="AD" clId="Web-{89FD838A-5435-4377-8410-32D1EA7CF2B6}" dt="2023-12-14T14:38:50.238" v="5"/>
        <pc:sldMkLst>
          <pc:docMk/>
          <pc:sldMk cId="148523783" sldId="559"/>
        </pc:sldMkLst>
      </pc:sldChg>
      <pc:sldChg chg="add">
        <pc:chgData name="Ninu Basheer" userId="S::ninubasheer@loyalistcollege.com::ad89df9c-6b8e-4d73-a5fd-0d3c0afbe96f" providerId="AD" clId="Web-{89FD838A-5435-4377-8410-32D1EA7CF2B6}" dt="2023-12-14T14:39:03.863" v="6"/>
        <pc:sldMkLst>
          <pc:docMk/>
          <pc:sldMk cId="640388368" sldId="560"/>
        </pc:sldMkLst>
      </pc:sldChg>
    </pc:docChg>
  </pc:docChgLst>
  <pc:docChgLst>
    <pc:chgData name="Vysakh Therattil" userId="S::vysakhtherattil@loyalistcollege.com::97497d56-766c-4720-8b1a-437980124236" providerId="AD" clId="Web-{D0910C4D-48EE-4D41-AE56-B1F38703E938}"/>
    <pc:docChg chg="addSld modSld">
      <pc:chgData name="Vysakh Therattil" userId="S::vysakhtherattil@loyalistcollege.com::97497d56-766c-4720-8b1a-437980124236" providerId="AD" clId="Web-{D0910C4D-48EE-4D41-AE56-B1F38703E938}" dt="2023-12-14T13:11:29.864" v="47" actId="14100"/>
      <pc:docMkLst>
        <pc:docMk/>
      </pc:docMkLst>
      <pc:sldChg chg="modSp">
        <pc:chgData name="Vysakh Therattil" userId="S::vysakhtherattil@loyalistcollege.com::97497d56-766c-4720-8b1a-437980124236" providerId="AD" clId="Web-{D0910C4D-48EE-4D41-AE56-B1F38703E938}" dt="2023-12-14T13:06:30.595" v="23" actId="20577"/>
        <pc:sldMkLst>
          <pc:docMk/>
          <pc:sldMk cId="3548027083" sldId="531"/>
        </pc:sldMkLst>
        <pc:spChg chg="mod">
          <ac:chgData name="Vysakh Therattil" userId="S::vysakhtherattil@loyalistcollege.com::97497d56-766c-4720-8b1a-437980124236" providerId="AD" clId="Web-{D0910C4D-48EE-4D41-AE56-B1F38703E938}" dt="2023-12-14T13:06:14.970" v="21"/>
          <ac:spMkLst>
            <pc:docMk/>
            <pc:sldMk cId="3548027083" sldId="531"/>
            <ac:spMk id="2" creationId="{C07F7E09-6A9E-9FCC-7867-895F21ABE716}"/>
          </ac:spMkLst>
        </pc:spChg>
        <pc:spChg chg="mod">
          <ac:chgData name="Vysakh Therattil" userId="S::vysakhtherattil@loyalistcollege.com::97497d56-766c-4720-8b1a-437980124236" providerId="AD" clId="Web-{D0910C4D-48EE-4D41-AE56-B1F38703E938}" dt="2023-12-14T13:06:30.595" v="23" actId="20577"/>
          <ac:spMkLst>
            <pc:docMk/>
            <pc:sldMk cId="3548027083" sldId="531"/>
            <ac:spMk id="3" creationId="{199158D4-7B61-0A48-E33F-792278D05724}"/>
          </ac:spMkLst>
        </pc:spChg>
      </pc:sldChg>
      <pc:sldChg chg="addSp delSp modSp new">
        <pc:chgData name="Vysakh Therattil" userId="S::vysakhtherattil@loyalistcollege.com::97497d56-766c-4720-8b1a-437980124236" providerId="AD" clId="Web-{D0910C4D-48EE-4D41-AE56-B1F38703E938}" dt="2023-12-14T13:11:29.864" v="47" actId="14100"/>
        <pc:sldMkLst>
          <pc:docMk/>
          <pc:sldMk cId="2233712483" sldId="551"/>
        </pc:sldMkLst>
        <pc:spChg chg="mod">
          <ac:chgData name="Vysakh Therattil" userId="S::vysakhtherattil@loyalistcollege.com::97497d56-766c-4720-8b1a-437980124236" providerId="AD" clId="Web-{D0910C4D-48EE-4D41-AE56-B1F38703E938}" dt="2023-12-14T13:11:29.864" v="47" actId="14100"/>
          <ac:spMkLst>
            <pc:docMk/>
            <pc:sldMk cId="2233712483" sldId="551"/>
            <ac:spMk id="2" creationId="{0E0E5589-7437-0AE7-E3BA-060C298AD80F}"/>
          </ac:spMkLst>
        </pc:spChg>
        <pc:spChg chg="del">
          <ac:chgData name="Vysakh Therattil" userId="S::vysakhtherattil@loyalistcollege.com::97497d56-766c-4720-8b1a-437980124236" providerId="AD" clId="Web-{D0910C4D-48EE-4D41-AE56-B1F38703E938}" dt="2023-12-14T13:07:36.205" v="37"/>
          <ac:spMkLst>
            <pc:docMk/>
            <pc:sldMk cId="2233712483" sldId="551"/>
            <ac:spMk id="3" creationId="{1F55BFAA-D425-6874-A6AE-D5C87F3AD634}"/>
          </ac:spMkLst>
        </pc:spChg>
        <pc:spChg chg="del">
          <ac:chgData name="Vysakh Therattil" userId="S::vysakhtherattil@loyalistcollege.com::97497d56-766c-4720-8b1a-437980124236" providerId="AD" clId="Web-{D0910C4D-48EE-4D41-AE56-B1F38703E938}" dt="2023-12-14T13:07:49.049" v="38"/>
          <ac:spMkLst>
            <pc:docMk/>
            <pc:sldMk cId="2233712483" sldId="551"/>
            <ac:spMk id="4" creationId="{24BD826C-1454-F758-15D8-D29CEAD7A21F}"/>
          </ac:spMkLst>
        </pc:spChg>
        <pc:spChg chg="del">
          <ac:chgData name="Vysakh Therattil" userId="S::vysakhtherattil@loyalistcollege.com::97497d56-766c-4720-8b1a-437980124236" providerId="AD" clId="Web-{D0910C4D-48EE-4D41-AE56-B1F38703E938}" dt="2023-12-14T13:07:10.720" v="36"/>
          <ac:spMkLst>
            <pc:docMk/>
            <pc:sldMk cId="2233712483" sldId="551"/>
            <ac:spMk id="5" creationId="{9FF84EE9-F730-3CD2-97CD-4F8A8739805C}"/>
          </ac:spMkLst>
        </pc:spChg>
        <pc:spChg chg="mod">
          <ac:chgData name="Vysakh Therattil" userId="S::vysakhtherattil@loyalistcollege.com::97497d56-766c-4720-8b1a-437980124236" providerId="AD" clId="Web-{D0910C4D-48EE-4D41-AE56-B1F38703E938}" dt="2023-12-14T13:07:54.409" v="39"/>
          <ac:spMkLst>
            <pc:docMk/>
            <pc:sldMk cId="2233712483" sldId="551"/>
            <ac:spMk id="6" creationId="{3AB4E76F-D5C0-C99F-6953-708D459A0B3D}"/>
          </ac:spMkLst>
        </pc:spChg>
        <pc:spChg chg="add del">
          <ac:chgData name="Vysakh Therattil" userId="S::vysakhtherattil@loyalistcollege.com::97497d56-766c-4720-8b1a-437980124236" providerId="AD" clId="Web-{D0910C4D-48EE-4D41-AE56-B1F38703E938}" dt="2023-12-14T13:08:29.596" v="45"/>
          <ac:spMkLst>
            <pc:docMk/>
            <pc:sldMk cId="2233712483" sldId="551"/>
            <ac:spMk id="10" creationId="{1CEE91C4-9B8E-90B9-DB7B-1D37C36DA062}"/>
          </ac:spMkLst>
        </pc:spChg>
        <pc:spChg chg="add del">
          <ac:chgData name="Vysakh Therattil" userId="S::vysakhtherattil@loyalistcollege.com::97497d56-766c-4720-8b1a-437980124236" providerId="AD" clId="Web-{D0910C4D-48EE-4D41-AE56-B1F38703E938}" dt="2023-12-14T13:08:19.893" v="43"/>
          <ac:spMkLst>
            <pc:docMk/>
            <pc:sldMk cId="2233712483" sldId="551"/>
            <ac:spMk id="13" creationId="{8CDCA12A-6803-DCEB-004E-3B96279BDEBD}"/>
          </ac:spMkLst>
        </pc:spChg>
        <pc:picChg chg="add mod ord">
          <ac:chgData name="Vysakh Therattil" userId="S::vysakhtherattil@loyalistcollege.com::97497d56-766c-4720-8b1a-437980124236" providerId="AD" clId="Web-{D0910C4D-48EE-4D41-AE56-B1F38703E938}" dt="2023-12-14T13:08:29.596" v="45"/>
          <ac:picMkLst>
            <pc:docMk/>
            <pc:sldMk cId="2233712483" sldId="551"/>
            <ac:picMk id="7" creationId="{82821D24-1235-5C19-E4F4-C010E4564914}"/>
          </ac:picMkLst>
        </pc:picChg>
        <pc:picChg chg="add mod ord">
          <ac:chgData name="Vysakh Therattil" userId="S::vysakhtherattil@loyalistcollege.com::97497d56-766c-4720-8b1a-437980124236" providerId="AD" clId="Web-{D0910C4D-48EE-4D41-AE56-B1F38703E938}" dt="2023-12-14T13:08:29.596" v="45"/>
          <ac:picMkLst>
            <pc:docMk/>
            <pc:sldMk cId="2233712483" sldId="551"/>
            <ac:picMk id="8" creationId="{8F9EE740-86D7-DF3B-112B-393C272BCB69}"/>
          </ac:picMkLst>
        </pc:picChg>
      </pc:sldChg>
    </pc:docChg>
  </pc:docChgLst>
  <pc:docChgLst>
    <pc:chgData name="Vysakh Therattil" userId="S::vysakhtherattil@loyalistcollege.com::97497d56-766c-4720-8b1a-437980124236" providerId="AD" clId="Web-{7B7EB1F0-EC6F-46E8-95BE-938D1169D991}"/>
    <pc:docChg chg="modSld">
      <pc:chgData name="Vysakh Therattil" userId="S::vysakhtherattil@loyalistcollege.com::97497d56-766c-4720-8b1a-437980124236" providerId="AD" clId="Web-{7B7EB1F0-EC6F-46E8-95BE-938D1169D991}" dt="2023-12-14T13:51:30.265" v="37" actId="14100"/>
      <pc:docMkLst>
        <pc:docMk/>
      </pc:docMkLst>
      <pc:sldChg chg="modSp">
        <pc:chgData name="Vysakh Therattil" userId="S::vysakhtherattil@loyalistcollege.com::97497d56-766c-4720-8b1a-437980124236" providerId="AD" clId="Web-{7B7EB1F0-EC6F-46E8-95BE-938D1169D991}" dt="2023-12-14T13:51:11.561" v="34" actId="14100"/>
        <pc:sldMkLst>
          <pc:docMk/>
          <pc:sldMk cId="1372651910" sldId="535"/>
        </pc:sldMkLst>
        <pc:spChg chg="mod">
          <ac:chgData name="Vysakh Therattil" userId="S::vysakhtherattil@loyalistcollege.com::97497d56-766c-4720-8b1a-437980124236" providerId="AD" clId="Web-{7B7EB1F0-EC6F-46E8-95BE-938D1169D991}" dt="2023-12-14T13:51:01.733" v="32" actId="14100"/>
          <ac:spMkLst>
            <pc:docMk/>
            <pc:sldMk cId="1372651910" sldId="535"/>
            <ac:spMk id="2" creationId="{C8152FE8-2F9C-9C12-4EB3-9742EA91D653}"/>
          </ac:spMkLst>
        </pc:spChg>
        <pc:spChg chg="mod">
          <ac:chgData name="Vysakh Therattil" userId="S::vysakhtherattil@loyalistcollege.com::97497d56-766c-4720-8b1a-437980124236" providerId="AD" clId="Web-{7B7EB1F0-EC6F-46E8-95BE-938D1169D991}" dt="2023-12-14T13:51:11.561" v="34" actId="14100"/>
          <ac:spMkLst>
            <pc:docMk/>
            <pc:sldMk cId="1372651910" sldId="535"/>
            <ac:spMk id="8" creationId="{D5ED85A0-E193-5F88-628C-949B6B47CAD8}"/>
          </ac:spMkLst>
        </pc:spChg>
      </pc:sldChg>
      <pc:sldChg chg="modSp">
        <pc:chgData name="Vysakh Therattil" userId="S::vysakhtherattil@loyalistcollege.com::97497d56-766c-4720-8b1a-437980124236" providerId="AD" clId="Web-{7B7EB1F0-EC6F-46E8-95BE-938D1169D991}" dt="2023-12-14T13:51:30.265" v="37" actId="14100"/>
        <pc:sldMkLst>
          <pc:docMk/>
          <pc:sldMk cId="1208724409" sldId="536"/>
        </pc:sldMkLst>
        <pc:spChg chg="mod">
          <ac:chgData name="Vysakh Therattil" userId="S::vysakhtherattil@loyalistcollege.com::97497d56-766c-4720-8b1a-437980124236" providerId="AD" clId="Web-{7B7EB1F0-EC6F-46E8-95BE-938D1169D991}" dt="2023-12-14T13:51:30.265" v="37" actId="14100"/>
          <ac:spMkLst>
            <pc:docMk/>
            <pc:sldMk cId="1208724409" sldId="536"/>
            <ac:spMk id="7" creationId="{A8CFE01B-94CA-B59E-9ED7-EFDE25667A76}"/>
          </ac:spMkLst>
        </pc:spChg>
      </pc:sldChg>
      <pc:sldChg chg="modSp">
        <pc:chgData name="Vysakh Therattil" userId="S::vysakhtherattil@loyalistcollege.com::97497d56-766c-4720-8b1a-437980124236" providerId="AD" clId="Web-{7B7EB1F0-EC6F-46E8-95BE-938D1169D991}" dt="2023-12-14T13:42:23.570" v="4"/>
        <pc:sldMkLst>
          <pc:docMk/>
          <pc:sldMk cId="3719130189" sldId="549"/>
        </pc:sldMkLst>
        <pc:spChg chg="mod">
          <ac:chgData name="Vysakh Therattil" userId="S::vysakhtherattil@loyalistcollege.com::97497d56-766c-4720-8b1a-437980124236" providerId="AD" clId="Web-{7B7EB1F0-EC6F-46E8-95BE-938D1169D991}" dt="2023-12-14T13:42:23.570" v="4"/>
          <ac:spMkLst>
            <pc:docMk/>
            <pc:sldMk cId="3719130189" sldId="549"/>
            <ac:spMk id="3" creationId="{68D3FAFF-0BE6-F86C-F529-F8EADD96A6E8}"/>
          </ac:spMkLst>
        </pc:spChg>
      </pc:sldChg>
      <pc:sldChg chg="addSp delSp modSp">
        <pc:chgData name="Vysakh Therattil" userId="S::vysakhtherattil@loyalistcollege.com::97497d56-766c-4720-8b1a-437980124236" providerId="AD" clId="Web-{7B7EB1F0-EC6F-46E8-95BE-938D1169D991}" dt="2023-12-14T13:41:46.960" v="3" actId="1076"/>
        <pc:sldMkLst>
          <pc:docMk/>
          <pc:sldMk cId="2233712483" sldId="551"/>
        </pc:sldMkLst>
        <pc:spChg chg="del">
          <ac:chgData name="Vysakh Therattil" userId="S::vysakhtherattil@loyalistcollege.com::97497d56-766c-4720-8b1a-437980124236" providerId="AD" clId="Web-{7B7EB1F0-EC6F-46E8-95BE-938D1169D991}" dt="2023-12-14T13:41:26.600" v="0"/>
          <ac:spMkLst>
            <pc:docMk/>
            <pc:sldMk cId="2233712483" sldId="551"/>
            <ac:spMk id="10" creationId="{19D0263C-80A7-7A97-76F5-DBCE4D09E4B1}"/>
          </ac:spMkLst>
        </pc:spChg>
        <pc:picChg chg="add mod ord">
          <ac:chgData name="Vysakh Therattil" userId="S::vysakhtherattil@loyalistcollege.com::97497d56-766c-4720-8b1a-437980124236" providerId="AD" clId="Web-{7B7EB1F0-EC6F-46E8-95BE-938D1169D991}" dt="2023-12-14T13:41:46.960" v="3" actId="1076"/>
          <ac:picMkLst>
            <pc:docMk/>
            <pc:sldMk cId="2233712483" sldId="551"/>
            <ac:picMk id="3" creationId="{079E0C75-C738-5E37-9A6F-F479BE621051}"/>
          </ac:picMkLst>
        </pc:picChg>
      </pc:sldChg>
    </pc:docChg>
  </pc:docChgLst>
  <pc:docChgLst>
    <pc:chgData name="Vysakh Therattil" userId="S::vysakhtherattil@loyalistcollege.com::97497d56-766c-4720-8b1a-437980124236" providerId="AD" clId="Web-{4C9A0810-1EB2-48BF-AA33-07CCD6B4C300}"/>
    <pc:docChg chg="modSld">
      <pc:chgData name="Vysakh Therattil" userId="S::vysakhtherattil@loyalistcollege.com::97497d56-766c-4720-8b1a-437980124236" providerId="AD" clId="Web-{4C9A0810-1EB2-48BF-AA33-07CCD6B4C300}" dt="2023-12-14T13:40:17.426" v="5"/>
      <pc:docMkLst>
        <pc:docMk/>
      </pc:docMkLst>
      <pc:sldChg chg="addSp delSp modSp">
        <pc:chgData name="Vysakh Therattil" userId="S::vysakhtherattil@loyalistcollege.com::97497d56-766c-4720-8b1a-437980124236" providerId="AD" clId="Web-{4C9A0810-1EB2-48BF-AA33-07CCD6B4C300}" dt="2023-12-14T13:40:17.426" v="5"/>
        <pc:sldMkLst>
          <pc:docMk/>
          <pc:sldMk cId="2233712483" sldId="551"/>
        </pc:sldMkLst>
        <pc:spChg chg="add del mod">
          <ac:chgData name="Vysakh Therattil" userId="S::vysakhtherattil@loyalistcollege.com::97497d56-766c-4720-8b1a-437980124236" providerId="AD" clId="Web-{4C9A0810-1EB2-48BF-AA33-07CCD6B4C300}" dt="2023-12-14T13:40:00.988" v="1"/>
          <ac:spMkLst>
            <pc:docMk/>
            <pc:sldMk cId="2233712483" sldId="551"/>
            <ac:spMk id="4" creationId="{DAE0B5FF-B43A-2F01-E0F2-82E6657BF6EF}"/>
          </ac:spMkLst>
        </pc:spChg>
        <pc:spChg chg="add mod">
          <ac:chgData name="Vysakh Therattil" userId="S::vysakhtherattil@loyalistcollege.com::97497d56-766c-4720-8b1a-437980124236" providerId="AD" clId="Web-{4C9A0810-1EB2-48BF-AA33-07CCD6B4C300}" dt="2023-12-14T13:40:17.426" v="5"/>
          <ac:spMkLst>
            <pc:docMk/>
            <pc:sldMk cId="2233712483" sldId="551"/>
            <ac:spMk id="10" creationId="{19D0263C-80A7-7A97-76F5-DBCE4D09E4B1}"/>
          </ac:spMkLst>
        </pc:spChg>
        <pc:picChg chg="add mod ord">
          <ac:chgData name="Vysakh Therattil" userId="S::vysakhtherattil@loyalistcollege.com::97497d56-766c-4720-8b1a-437980124236" providerId="AD" clId="Web-{4C9A0810-1EB2-48BF-AA33-07CCD6B4C300}" dt="2023-12-14T13:40:14.739" v="4" actId="1076"/>
          <ac:picMkLst>
            <pc:docMk/>
            <pc:sldMk cId="2233712483" sldId="551"/>
            <ac:picMk id="5" creationId="{480BAB6A-8262-463B-D90E-DA7F39633923}"/>
          </ac:picMkLst>
        </pc:picChg>
        <pc:picChg chg="del">
          <ac:chgData name="Vysakh Therattil" userId="S::vysakhtherattil@loyalistcollege.com::97497d56-766c-4720-8b1a-437980124236" providerId="AD" clId="Web-{4C9A0810-1EB2-48BF-AA33-07CCD6B4C300}" dt="2023-12-14T13:39:58.020" v="0"/>
          <ac:picMkLst>
            <pc:docMk/>
            <pc:sldMk cId="2233712483" sldId="551"/>
            <ac:picMk id="7" creationId="{82821D24-1235-5C19-E4F4-C010E4564914}"/>
          </ac:picMkLst>
        </pc:picChg>
        <pc:picChg chg="del mod">
          <ac:chgData name="Vysakh Therattil" userId="S::vysakhtherattil@loyalistcollege.com::97497d56-766c-4720-8b1a-437980124236" providerId="AD" clId="Web-{4C9A0810-1EB2-48BF-AA33-07CCD6B4C300}" dt="2023-12-14T13:40:17.426" v="5"/>
          <ac:picMkLst>
            <pc:docMk/>
            <pc:sldMk cId="2233712483" sldId="551"/>
            <ac:picMk id="8" creationId="{8F9EE740-86D7-DF3B-112B-393C272BCB69}"/>
          </ac:picMkLst>
        </pc:picChg>
      </pc:sldChg>
    </pc:docChg>
  </pc:docChgLst>
  <pc:docChgLst>
    <pc:chgData name="Sanjeev Kandel" userId="S::sanjeevkandel@loyalistcollege.com::6015c020-f543-4142-994c-d90d3a13901f" providerId="AD" clId="Web-{02BE2ED7-D9C2-1698-A433-3CD0F5A1D225}"/>
    <pc:docChg chg="sldOrd">
      <pc:chgData name="Sanjeev Kandel" userId="S::sanjeevkandel@loyalistcollege.com::6015c020-f543-4142-994c-d90d3a13901f" providerId="AD" clId="Web-{02BE2ED7-D9C2-1698-A433-3CD0F5A1D225}" dt="2023-12-14T06:24:35.862" v="1"/>
      <pc:docMkLst>
        <pc:docMk/>
      </pc:docMkLst>
      <pc:sldChg chg="ord">
        <pc:chgData name="Sanjeev Kandel" userId="S::sanjeevkandel@loyalistcollege.com::6015c020-f543-4142-994c-d90d3a13901f" providerId="AD" clId="Web-{02BE2ED7-D9C2-1698-A433-3CD0F5A1D225}" dt="2023-12-14T06:24:35.862" v="1"/>
        <pc:sldMkLst>
          <pc:docMk/>
          <pc:sldMk cId="1877080978" sldId="539"/>
        </pc:sldMkLst>
      </pc:sldChg>
    </pc:docChg>
  </pc:docChgLst>
  <pc:docChgLst>
    <pc:chgData name="Ninu Basheer" userId="S::ninubasheer@loyalistcollege.com::ad89df9c-6b8e-4d73-a5fd-0d3c0afbe96f" providerId="AD" clId="Web-{71DFD183-553E-4C0D-97E5-9543C31A4AF9}"/>
    <pc:docChg chg="modSld">
      <pc:chgData name="Ninu Basheer" userId="S::ninubasheer@loyalistcollege.com::ad89df9c-6b8e-4d73-a5fd-0d3c0afbe96f" providerId="AD" clId="Web-{71DFD183-553E-4C0D-97E5-9543C31A4AF9}" dt="2023-12-14T13:48:16.997" v="244" actId="20577"/>
      <pc:docMkLst>
        <pc:docMk/>
      </pc:docMkLst>
      <pc:sldChg chg="modSp">
        <pc:chgData name="Ninu Basheer" userId="S::ninubasheer@loyalistcollege.com::ad89df9c-6b8e-4d73-a5fd-0d3c0afbe96f" providerId="AD" clId="Web-{71DFD183-553E-4C0D-97E5-9543C31A4AF9}" dt="2023-12-14T13:46:27.745" v="235" actId="20577"/>
        <pc:sldMkLst>
          <pc:docMk/>
          <pc:sldMk cId="1372651910" sldId="535"/>
        </pc:sldMkLst>
        <pc:spChg chg="mod">
          <ac:chgData name="Ninu Basheer" userId="S::ninubasheer@loyalistcollege.com::ad89df9c-6b8e-4d73-a5fd-0d3c0afbe96f" providerId="AD" clId="Web-{71DFD183-553E-4C0D-97E5-9543C31A4AF9}" dt="2023-12-14T13:44:30.634" v="187" actId="1076"/>
          <ac:spMkLst>
            <pc:docMk/>
            <pc:sldMk cId="1372651910" sldId="535"/>
            <ac:spMk id="2" creationId="{C8152FE8-2F9C-9C12-4EB3-9742EA91D653}"/>
          </ac:spMkLst>
        </pc:spChg>
        <pc:spChg chg="mod">
          <ac:chgData name="Ninu Basheer" userId="S::ninubasheer@loyalistcollege.com::ad89df9c-6b8e-4d73-a5fd-0d3c0afbe96f" providerId="AD" clId="Web-{71DFD183-553E-4C0D-97E5-9543C31A4AF9}" dt="2023-12-14T13:46:27.745" v="235" actId="20577"/>
          <ac:spMkLst>
            <pc:docMk/>
            <pc:sldMk cId="1372651910" sldId="535"/>
            <ac:spMk id="8" creationId="{D5ED85A0-E193-5F88-628C-949B6B47CAD8}"/>
          </ac:spMkLst>
        </pc:spChg>
      </pc:sldChg>
      <pc:sldChg chg="modSp">
        <pc:chgData name="Ninu Basheer" userId="S::ninubasheer@loyalistcollege.com::ad89df9c-6b8e-4d73-a5fd-0d3c0afbe96f" providerId="AD" clId="Web-{71DFD183-553E-4C0D-97E5-9543C31A4AF9}" dt="2023-12-14T13:46:36.933" v="240" actId="20577"/>
        <pc:sldMkLst>
          <pc:docMk/>
          <pc:sldMk cId="1208724409" sldId="536"/>
        </pc:sldMkLst>
        <pc:spChg chg="mod">
          <ac:chgData name="Ninu Basheer" userId="S::ninubasheer@loyalistcollege.com::ad89df9c-6b8e-4d73-a5fd-0d3c0afbe96f" providerId="AD" clId="Web-{71DFD183-553E-4C0D-97E5-9543C31A4AF9}" dt="2023-12-14T13:46:36.933" v="240" actId="20577"/>
          <ac:spMkLst>
            <pc:docMk/>
            <pc:sldMk cId="1208724409" sldId="536"/>
            <ac:spMk id="7" creationId="{A8CFE01B-94CA-B59E-9ED7-EFDE25667A76}"/>
          </ac:spMkLst>
        </pc:spChg>
        <pc:spChg chg="mod">
          <ac:chgData name="Ninu Basheer" userId="S::ninubasheer@loyalistcollege.com::ad89df9c-6b8e-4d73-a5fd-0d3c0afbe96f" providerId="AD" clId="Web-{71DFD183-553E-4C0D-97E5-9543C31A4AF9}" dt="2023-12-14T13:42:04.944" v="85" actId="20577"/>
          <ac:spMkLst>
            <pc:docMk/>
            <pc:sldMk cId="1208724409" sldId="536"/>
            <ac:spMk id="8" creationId="{91E295D6-7ED7-E180-B552-35543B5926E1}"/>
          </ac:spMkLst>
        </pc:spChg>
      </pc:sldChg>
      <pc:sldChg chg="modSp">
        <pc:chgData name="Ninu Basheer" userId="S::ninubasheer@loyalistcollege.com::ad89df9c-6b8e-4d73-a5fd-0d3c0afbe96f" providerId="AD" clId="Web-{71DFD183-553E-4C0D-97E5-9543C31A4AF9}" dt="2023-12-14T13:48:16.997" v="244" actId="20577"/>
        <pc:sldMkLst>
          <pc:docMk/>
          <pc:sldMk cId="1830056796" sldId="546"/>
        </pc:sldMkLst>
        <pc:spChg chg="mod">
          <ac:chgData name="Ninu Basheer" userId="S::ninubasheer@loyalistcollege.com::ad89df9c-6b8e-4d73-a5fd-0d3c0afbe96f" providerId="AD" clId="Web-{71DFD183-553E-4C0D-97E5-9543C31A4AF9}" dt="2023-12-14T13:48:16.997" v="244" actId="20577"/>
          <ac:spMkLst>
            <pc:docMk/>
            <pc:sldMk cId="1830056796" sldId="546"/>
            <ac:spMk id="3" creationId="{9FFC4B29-AC23-7752-8E9A-7807FF73357E}"/>
          </ac:spMkLst>
        </pc:spChg>
      </pc:sldChg>
    </pc:docChg>
  </pc:docChgLst>
  <pc:docChgLst>
    <pc:chgData name="Vijay Bhaskar Bonthu" userId="S::vijaybhaskarbonth@loyalistcollege.com::465dc2cd-bd16-46f0-bc9b-eb2fe4690f6a" providerId="AD" clId="Web-{D1AF7B04-3E4A-47CA-A803-8E489688E8E3}"/>
    <pc:docChg chg="sldOrd">
      <pc:chgData name="Vijay Bhaskar Bonthu" userId="S::vijaybhaskarbonth@loyalistcollege.com::465dc2cd-bd16-46f0-bc9b-eb2fe4690f6a" providerId="AD" clId="Web-{D1AF7B04-3E4A-47CA-A803-8E489688E8E3}" dt="2023-12-14T15:05:02.376" v="0"/>
      <pc:docMkLst>
        <pc:docMk/>
      </pc:docMkLst>
      <pc:sldChg chg="ord">
        <pc:chgData name="Vijay Bhaskar Bonthu" userId="S::vijaybhaskarbonth@loyalistcollege.com::465dc2cd-bd16-46f0-bc9b-eb2fe4690f6a" providerId="AD" clId="Web-{D1AF7B04-3E4A-47CA-A803-8E489688E8E3}" dt="2023-12-14T15:05:02.376" v="0"/>
        <pc:sldMkLst>
          <pc:docMk/>
          <pc:sldMk cId="1208724409" sldId="536"/>
        </pc:sldMkLst>
      </pc:sldChg>
    </pc:docChg>
  </pc:docChgLst>
  <pc:docChgLst>
    <pc:chgData name="Ninu Basheer" userId="S::ninubasheer@loyalistcollege.com::ad89df9c-6b8e-4d73-a5fd-0d3c0afbe96f" providerId="AD" clId="Web-{A9953231-F1C2-430A-A309-AE22EADE4A5D}"/>
    <pc:docChg chg="modSld">
      <pc:chgData name="Ninu Basheer" userId="S::ninubasheer@loyalistcollege.com::ad89df9c-6b8e-4d73-a5fd-0d3c0afbe96f" providerId="AD" clId="Web-{A9953231-F1C2-430A-A309-AE22EADE4A5D}" dt="2023-12-14T13:31:18.773" v="528" actId="20577"/>
      <pc:docMkLst>
        <pc:docMk/>
      </pc:docMkLst>
      <pc:sldChg chg="modSp">
        <pc:chgData name="Ninu Basheer" userId="S::ninubasheer@loyalistcollege.com::ad89df9c-6b8e-4d73-a5fd-0d3c0afbe96f" providerId="AD" clId="Web-{A9953231-F1C2-430A-A309-AE22EADE4A5D}" dt="2023-12-14T13:31:18.773" v="528" actId="20577"/>
        <pc:sldMkLst>
          <pc:docMk/>
          <pc:sldMk cId="1372651910" sldId="535"/>
        </pc:sldMkLst>
        <pc:spChg chg="mod">
          <ac:chgData name="Ninu Basheer" userId="S::ninubasheer@loyalistcollege.com::ad89df9c-6b8e-4d73-a5fd-0d3c0afbe96f" providerId="AD" clId="Web-{A9953231-F1C2-430A-A309-AE22EADE4A5D}" dt="2023-12-14T13:31:18.773" v="528" actId="20577"/>
          <ac:spMkLst>
            <pc:docMk/>
            <pc:sldMk cId="1372651910" sldId="535"/>
            <ac:spMk id="8" creationId="{D5ED85A0-E193-5F88-628C-949B6B47CAD8}"/>
          </ac:spMkLst>
        </pc:spChg>
      </pc:sldChg>
      <pc:sldChg chg="modSp">
        <pc:chgData name="Ninu Basheer" userId="S::ninubasheer@loyalistcollege.com::ad89df9c-6b8e-4d73-a5fd-0d3c0afbe96f" providerId="AD" clId="Web-{A9953231-F1C2-430A-A309-AE22EADE4A5D}" dt="2023-12-14T13:07:14.677" v="277" actId="20577"/>
        <pc:sldMkLst>
          <pc:docMk/>
          <pc:sldMk cId="1877080978" sldId="539"/>
        </pc:sldMkLst>
        <pc:spChg chg="mod">
          <ac:chgData name="Ninu Basheer" userId="S::ninubasheer@loyalistcollege.com::ad89df9c-6b8e-4d73-a5fd-0d3c0afbe96f" providerId="AD" clId="Web-{A9953231-F1C2-430A-A309-AE22EADE4A5D}" dt="2023-12-14T13:07:14.677" v="277" actId="20577"/>
          <ac:spMkLst>
            <pc:docMk/>
            <pc:sldMk cId="1877080978" sldId="539"/>
            <ac:spMk id="10" creationId="{E135D3F1-0C33-3404-5D49-E70C9D100F2A}"/>
          </ac:spMkLst>
        </pc:spChg>
      </pc:sldChg>
      <pc:sldChg chg="modSp">
        <pc:chgData name="Ninu Basheer" userId="S::ninubasheer@loyalistcollege.com::ad89df9c-6b8e-4d73-a5fd-0d3c0afbe96f" providerId="AD" clId="Web-{A9953231-F1C2-430A-A309-AE22EADE4A5D}" dt="2023-12-14T12:25:48.046" v="31" actId="1076"/>
        <pc:sldMkLst>
          <pc:docMk/>
          <pc:sldMk cId="1830056796" sldId="546"/>
        </pc:sldMkLst>
        <pc:spChg chg="mod">
          <ac:chgData name="Ninu Basheer" userId="S::ninubasheer@loyalistcollege.com::ad89df9c-6b8e-4d73-a5fd-0d3c0afbe96f" providerId="AD" clId="Web-{A9953231-F1C2-430A-A309-AE22EADE4A5D}" dt="2023-12-14T12:25:48.046" v="31" actId="1076"/>
          <ac:spMkLst>
            <pc:docMk/>
            <pc:sldMk cId="1830056796" sldId="546"/>
            <ac:spMk id="2" creationId="{75AE9AB7-7595-7A3D-4047-51B06A0319A3}"/>
          </ac:spMkLst>
        </pc:spChg>
        <pc:spChg chg="mod">
          <ac:chgData name="Ninu Basheer" userId="S::ninubasheer@loyalistcollege.com::ad89df9c-6b8e-4d73-a5fd-0d3c0afbe96f" providerId="AD" clId="Web-{A9953231-F1C2-430A-A309-AE22EADE4A5D}" dt="2023-12-14T12:25:42.249" v="30" actId="14100"/>
          <ac:spMkLst>
            <pc:docMk/>
            <pc:sldMk cId="1830056796" sldId="546"/>
            <ac:spMk id="3" creationId="{9FFC4B29-AC23-7752-8E9A-7807FF73357E}"/>
          </ac:spMkLst>
        </pc:spChg>
      </pc:sldChg>
      <pc:sldChg chg="modSp">
        <pc:chgData name="Ninu Basheer" userId="S::ninubasheer@loyalistcollege.com::ad89df9c-6b8e-4d73-a5fd-0d3c0afbe96f" providerId="AD" clId="Web-{A9953231-F1C2-430A-A309-AE22EADE4A5D}" dt="2023-12-14T13:18:30.936" v="333" actId="20577"/>
        <pc:sldMkLst>
          <pc:docMk/>
          <pc:sldMk cId="3719130189" sldId="549"/>
        </pc:sldMkLst>
        <pc:spChg chg="mod">
          <ac:chgData name="Ninu Basheer" userId="S::ninubasheer@loyalistcollege.com::ad89df9c-6b8e-4d73-a5fd-0d3c0afbe96f" providerId="AD" clId="Web-{A9953231-F1C2-430A-A309-AE22EADE4A5D}" dt="2023-12-14T13:18:30.936" v="333" actId="20577"/>
          <ac:spMkLst>
            <pc:docMk/>
            <pc:sldMk cId="3719130189" sldId="549"/>
            <ac:spMk id="3" creationId="{68D3FAFF-0BE6-F86C-F529-F8EADD96A6E8}"/>
          </ac:spMkLst>
        </pc:spChg>
      </pc:sldChg>
    </pc:docChg>
  </pc:docChgLst>
  <pc:docChgLst>
    <pc:chgData name="Supriya Polangari" userId="S::supriyapolangari@loyalistcollege.com::39bc4257-224e-471e-8d5d-6d2750878c45" providerId="AD" clId="Web-{FB4F5D5B-C06A-41F2-B099-8526C16C89D3}"/>
    <pc:docChg chg="modSld">
      <pc:chgData name="Supriya Polangari" userId="S::supriyapolangari@loyalistcollege.com::39bc4257-224e-471e-8d5d-6d2750878c45" providerId="AD" clId="Web-{FB4F5D5B-C06A-41F2-B099-8526C16C89D3}" dt="2023-12-14T13:48:34.298" v="2" actId="20577"/>
      <pc:docMkLst>
        <pc:docMk/>
      </pc:docMkLst>
      <pc:sldChg chg="modSp">
        <pc:chgData name="Supriya Polangari" userId="S::supriyapolangari@loyalistcollege.com::39bc4257-224e-471e-8d5d-6d2750878c45" providerId="AD" clId="Web-{FB4F5D5B-C06A-41F2-B099-8526C16C89D3}" dt="2023-12-14T13:48:34.298" v="2" actId="20577"/>
        <pc:sldMkLst>
          <pc:docMk/>
          <pc:sldMk cId="1208724409" sldId="536"/>
        </pc:sldMkLst>
        <pc:spChg chg="mod">
          <ac:chgData name="Supriya Polangari" userId="S::supriyapolangari@loyalistcollege.com::39bc4257-224e-471e-8d5d-6d2750878c45" providerId="AD" clId="Web-{FB4F5D5B-C06A-41F2-B099-8526C16C89D3}" dt="2023-12-14T13:48:34.298" v="2" actId="20577"/>
          <ac:spMkLst>
            <pc:docMk/>
            <pc:sldMk cId="1208724409" sldId="536"/>
            <ac:spMk id="7" creationId="{A8CFE01B-94CA-B59E-9ED7-EFDE25667A76}"/>
          </ac:spMkLst>
        </pc:spChg>
      </pc:sldChg>
    </pc:docChg>
  </pc:docChgLst>
  <pc:docChgLst>
    <pc:chgData name="Vysakh Therattil" userId="S::vysakhtherattil@loyalistcollege.com::97497d56-766c-4720-8b1a-437980124236" providerId="AD" clId="Web-{B14DD047-7850-4AB5-9A00-49DD310DFD25}"/>
    <pc:docChg chg="modSld">
      <pc:chgData name="Vysakh Therattil" userId="S::vysakhtherattil@loyalistcollege.com::97497d56-766c-4720-8b1a-437980124236" providerId="AD" clId="Web-{B14DD047-7850-4AB5-9A00-49DD310DFD25}" dt="2023-12-14T14:01:21.991" v="18" actId="14100"/>
      <pc:docMkLst>
        <pc:docMk/>
      </pc:docMkLst>
      <pc:sldChg chg="modSp">
        <pc:chgData name="Vysakh Therattil" userId="S::vysakhtherattil@loyalistcollege.com::97497d56-766c-4720-8b1a-437980124236" providerId="AD" clId="Web-{B14DD047-7850-4AB5-9A00-49DD310DFD25}" dt="2023-12-14T14:01:21.991" v="18" actId="14100"/>
        <pc:sldMkLst>
          <pc:docMk/>
          <pc:sldMk cId="3719130189" sldId="549"/>
        </pc:sldMkLst>
        <pc:spChg chg="mod">
          <ac:chgData name="Vysakh Therattil" userId="S::vysakhtherattil@loyalistcollege.com::97497d56-766c-4720-8b1a-437980124236" providerId="AD" clId="Web-{B14DD047-7850-4AB5-9A00-49DD310DFD25}" dt="2023-12-14T14:01:21.991" v="18" actId="14100"/>
          <ac:spMkLst>
            <pc:docMk/>
            <pc:sldMk cId="3719130189" sldId="549"/>
            <ac:spMk id="2" creationId="{ABDABF7D-05A6-7942-CC3C-2A37E3EE1BE9}"/>
          </ac:spMkLst>
        </pc:spChg>
        <pc:spChg chg="mod">
          <ac:chgData name="Vysakh Therattil" userId="S::vysakhtherattil@loyalistcollege.com::97497d56-766c-4720-8b1a-437980124236" providerId="AD" clId="Web-{B14DD047-7850-4AB5-9A00-49DD310DFD25}" dt="2023-12-14T14:01:13.757" v="17" actId="14100"/>
          <ac:spMkLst>
            <pc:docMk/>
            <pc:sldMk cId="3719130189" sldId="549"/>
            <ac:spMk id="3" creationId="{68D3FAFF-0BE6-F86C-F529-F8EADD96A6E8}"/>
          </ac:spMkLst>
        </pc:spChg>
      </pc:sldChg>
    </pc:docChg>
  </pc:docChgLst>
  <pc:docChgLst>
    <pc:chgData name="Sanjeev Kandel" userId="S::sanjeevkandel@loyalistcollege.com::6015c020-f543-4142-994c-d90d3a13901f" providerId="AD" clId="Web-{8254897E-2549-43E7-90AE-B7829E25C7C8}"/>
    <pc:docChg chg="addSld delSld">
      <pc:chgData name="Sanjeev Kandel" userId="S::sanjeevkandel@loyalistcollege.com::6015c020-f543-4142-994c-d90d3a13901f" providerId="AD" clId="Web-{8254897E-2549-43E7-90AE-B7829E25C7C8}" dt="2023-12-14T13:35:59.461" v="5"/>
      <pc:docMkLst>
        <pc:docMk/>
      </pc:docMkLst>
      <pc:sldChg chg="del">
        <pc:chgData name="Sanjeev Kandel" userId="S::sanjeevkandel@loyalistcollege.com::6015c020-f543-4142-994c-d90d3a13901f" providerId="AD" clId="Web-{8254897E-2549-43E7-90AE-B7829E25C7C8}" dt="2023-12-14T13:35:46.195" v="4"/>
        <pc:sldMkLst>
          <pc:docMk/>
          <pc:sldMk cId="1723491119" sldId="530"/>
        </pc:sldMkLst>
      </pc:sldChg>
      <pc:sldChg chg="del">
        <pc:chgData name="Sanjeev Kandel" userId="S::sanjeevkandel@loyalistcollege.com::6015c020-f543-4142-994c-d90d3a13901f" providerId="AD" clId="Web-{8254897E-2549-43E7-90AE-B7829E25C7C8}" dt="2023-12-14T13:35:59.461" v="5"/>
        <pc:sldMkLst>
          <pc:docMk/>
          <pc:sldMk cId="3548027083" sldId="531"/>
        </pc:sldMkLst>
      </pc:sldChg>
      <pc:sldChg chg="add">
        <pc:chgData name="Sanjeev Kandel" userId="S::sanjeevkandel@loyalistcollege.com::6015c020-f543-4142-994c-d90d3a13901f" providerId="AD" clId="Web-{8254897E-2549-43E7-90AE-B7829E25C7C8}" dt="2023-12-14T13:35:24.851" v="0"/>
        <pc:sldMkLst>
          <pc:docMk/>
          <pc:sldMk cId="1958204854" sldId="552"/>
        </pc:sldMkLst>
      </pc:sldChg>
      <pc:sldChg chg="add">
        <pc:chgData name="Sanjeev Kandel" userId="S::sanjeevkandel@loyalistcollege.com::6015c020-f543-4142-994c-d90d3a13901f" providerId="AD" clId="Web-{8254897E-2549-43E7-90AE-B7829E25C7C8}" dt="2023-12-14T13:35:24.929" v="1"/>
        <pc:sldMkLst>
          <pc:docMk/>
          <pc:sldMk cId="3315367347" sldId="553"/>
        </pc:sldMkLst>
      </pc:sldChg>
      <pc:sldChg chg="add">
        <pc:chgData name="Sanjeev Kandel" userId="S::sanjeevkandel@loyalistcollege.com::6015c020-f543-4142-994c-d90d3a13901f" providerId="AD" clId="Web-{8254897E-2549-43E7-90AE-B7829E25C7C8}" dt="2023-12-14T13:35:24.991" v="2"/>
        <pc:sldMkLst>
          <pc:docMk/>
          <pc:sldMk cId="2827388060" sldId="554"/>
        </pc:sldMkLst>
      </pc:sldChg>
      <pc:sldChg chg="add">
        <pc:chgData name="Sanjeev Kandel" userId="S::sanjeevkandel@loyalistcollege.com::6015c020-f543-4142-994c-d90d3a13901f" providerId="AD" clId="Web-{8254897E-2549-43E7-90AE-B7829E25C7C8}" dt="2023-12-14T13:35:25.070" v="3"/>
        <pc:sldMkLst>
          <pc:docMk/>
          <pc:sldMk cId="1964185155" sldId="555"/>
        </pc:sldMkLst>
      </pc:sldChg>
    </pc:docChg>
  </pc:docChgLst>
  <pc:docChgLst>
    <pc:chgData name="Vysakh Therattil" userId="S::vysakhtherattil@loyalistcollege.com::97497d56-766c-4720-8b1a-437980124236" providerId="AD" clId="Web-{F3CC6A39-8A25-4D4D-BC55-E2BA268D883F}"/>
    <pc:docChg chg="addSld delSld modSld sldOrd">
      <pc:chgData name="Vysakh Therattil" userId="S::vysakhtherattil@loyalistcollege.com::97497d56-766c-4720-8b1a-437980124236" providerId="AD" clId="Web-{F3CC6A39-8A25-4D4D-BC55-E2BA268D883F}" dt="2023-12-14T06:47:51.346" v="494"/>
      <pc:docMkLst>
        <pc:docMk/>
      </pc:docMkLst>
      <pc:sldChg chg="modSp ord">
        <pc:chgData name="Vysakh Therattil" userId="S::vysakhtherattil@loyalistcollege.com::97497d56-766c-4720-8b1a-437980124236" providerId="AD" clId="Web-{F3CC6A39-8A25-4D4D-BC55-E2BA268D883F}" dt="2023-12-14T06:31:34.383" v="378" actId="20577"/>
        <pc:sldMkLst>
          <pc:docMk/>
          <pc:sldMk cId="1877080978" sldId="539"/>
        </pc:sldMkLst>
        <pc:spChg chg="mod">
          <ac:chgData name="Vysakh Therattil" userId="S::vysakhtherattil@loyalistcollege.com::97497d56-766c-4720-8b1a-437980124236" providerId="AD" clId="Web-{F3CC6A39-8A25-4D4D-BC55-E2BA268D883F}" dt="2023-12-14T06:13:46.715" v="160" actId="14100"/>
          <ac:spMkLst>
            <pc:docMk/>
            <pc:sldMk cId="1877080978" sldId="539"/>
            <ac:spMk id="2" creationId="{189E73D4-535B-6DCC-2268-43A5E9E12C45}"/>
          </ac:spMkLst>
        </pc:spChg>
        <pc:spChg chg="mod">
          <ac:chgData name="Vysakh Therattil" userId="S::vysakhtherattil@loyalistcollege.com::97497d56-766c-4720-8b1a-437980124236" providerId="AD" clId="Web-{F3CC6A39-8A25-4D4D-BC55-E2BA268D883F}" dt="2023-12-14T06:31:34.383" v="378" actId="20577"/>
          <ac:spMkLst>
            <pc:docMk/>
            <pc:sldMk cId="1877080978" sldId="539"/>
            <ac:spMk id="10" creationId="{E135D3F1-0C33-3404-5D49-E70C9D100F2A}"/>
          </ac:spMkLst>
        </pc:spChg>
      </pc:sldChg>
      <pc:sldChg chg="delSp new del">
        <pc:chgData name="Vysakh Therattil" userId="S::vysakhtherattil@loyalistcollege.com::97497d56-766c-4720-8b1a-437980124236" providerId="AD" clId="Web-{F3CC6A39-8A25-4D4D-BC55-E2BA268D883F}" dt="2023-12-14T05:40:54.422" v="6"/>
        <pc:sldMkLst>
          <pc:docMk/>
          <pc:sldMk cId="1897185131" sldId="549"/>
        </pc:sldMkLst>
        <pc:spChg chg="del">
          <ac:chgData name="Vysakh Therattil" userId="S::vysakhtherattil@loyalistcollege.com::97497d56-766c-4720-8b1a-437980124236" providerId="AD" clId="Web-{F3CC6A39-8A25-4D4D-BC55-E2BA268D883F}" dt="2023-12-14T05:39:42.157" v="3"/>
          <ac:spMkLst>
            <pc:docMk/>
            <pc:sldMk cId="1897185131" sldId="549"/>
            <ac:spMk id="2" creationId="{BD98CB8B-BBA6-C090-D592-7BD243C0C192}"/>
          </ac:spMkLst>
        </pc:spChg>
        <pc:spChg chg="del">
          <ac:chgData name="Vysakh Therattil" userId="S::vysakhtherattil@loyalistcollege.com::97497d56-766c-4720-8b1a-437980124236" providerId="AD" clId="Web-{F3CC6A39-8A25-4D4D-BC55-E2BA268D883F}" dt="2023-12-14T05:39:46.548" v="4"/>
          <ac:spMkLst>
            <pc:docMk/>
            <pc:sldMk cId="1897185131" sldId="549"/>
            <ac:spMk id="3" creationId="{FD16E849-EB51-5FEB-A69A-CDC5A11C095A}"/>
          </ac:spMkLst>
        </pc:spChg>
      </pc:sldChg>
      <pc:sldChg chg="addSp delSp modSp new mod modClrScheme chgLayout">
        <pc:chgData name="Vysakh Therattil" userId="S::vysakhtherattil@loyalistcollege.com::97497d56-766c-4720-8b1a-437980124236" providerId="AD" clId="Web-{F3CC6A39-8A25-4D4D-BC55-E2BA268D883F}" dt="2023-12-14T06:35:00.320" v="429" actId="20577"/>
        <pc:sldMkLst>
          <pc:docMk/>
          <pc:sldMk cId="3719130189" sldId="549"/>
        </pc:sldMkLst>
        <pc:spChg chg="mod">
          <ac:chgData name="Vysakh Therattil" userId="S::vysakhtherattil@loyalistcollege.com::97497d56-766c-4720-8b1a-437980124236" providerId="AD" clId="Web-{F3CC6A39-8A25-4D4D-BC55-E2BA268D883F}" dt="2023-12-14T06:33:06.711" v="394" actId="20577"/>
          <ac:spMkLst>
            <pc:docMk/>
            <pc:sldMk cId="3719130189" sldId="549"/>
            <ac:spMk id="2" creationId="{ABDABF7D-05A6-7942-CC3C-2A37E3EE1BE9}"/>
          </ac:spMkLst>
        </pc:spChg>
        <pc:spChg chg="mod">
          <ac:chgData name="Vysakh Therattil" userId="S::vysakhtherattil@loyalistcollege.com::97497d56-766c-4720-8b1a-437980124236" providerId="AD" clId="Web-{F3CC6A39-8A25-4D4D-BC55-E2BA268D883F}" dt="2023-12-14T06:35:00.320" v="429" actId="20577"/>
          <ac:spMkLst>
            <pc:docMk/>
            <pc:sldMk cId="3719130189" sldId="549"/>
            <ac:spMk id="3" creationId="{68D3FAFF-0BE6-F86C-F529-F8EADD96A6E8}"/>
          </ac:spMkLst>
        </pc:spChg>
        <pc:spChg chg="add mod ord">
          <ac:chgData name="Vysakh Therattil" userId="S::vysakhtherattil@loyalistcollege.com::97497d56-766c-4720-8b1a-437980124236" providerId="AD" clId="Web-{F3CC6A39-8A25-4D4D-BC55-E2BA268D883F}" dt="2023-12-14T06:20:04.197" v="187"/>
          <ac:spMkLst>
            <pc:docMk/>
            <pc:sldMk cId="3719130189" sldId="549"/>
            <ac:spMk id="8" creationId="{6D1E3FE8-2EB5-265B-397C-AF9763CE7483}"/>
          </ac:spMkLst>
        </pc:spChg>
        <pc:spChg chg="add del mod">
          <ac:chgData name="Vysakh Therattil" userId="S::vysakhtherattil@loyalistcollege.com::97497d56-766c-4720-8b1a-437980124236" providerId="AD" clId="Web-{F3CC6A39-8A25-4D4D-BC55-E2BA268D883F}" dt="2023-12-14T06:19:26.260" v="186"/>
          <ac:spMkLst>
            <pc:docMk/>
            <pc:sldMk cId="3719130189" sldId="549"/>
            <ac:spMk id="10" creationId="{700CBD6E-70EC-AB8F-73A9-A37D704DAFC4}"/>
          </ac:spMkLst>
        </pc:spChg>
        <pc:spChg chg="add del mod">
          <ac:chgData name="Vysakh Therattil" userId="S::vysakhtherattil@loyalistcollege.com::97497d56-766c-4720-8b1a-437980124236" providerId="AD" clId="Web-{F3CC6A39-8A25-4D4D-BC55-E2BA268D883F}" dt="2023-12-14T06:20:25.134" v="189"/>
          <ac:spMkLst>
            <pc:docMk/>
            <pc:sldMk cId="3719130189" sldId="549"/>
            <ac:spMk id="13" creationId="{1FE966E3-AD96-4F0C-A1A2-F94EB453550B}"/>
          </ac:spMkLst>
        </pc:spChg>
      </pc:sldChg>
      <pc:sldChg chg="addSp delSp modSp new mod modClrScheme chgLayout">
        <pc:chgData name="Vysakh Therattil" userId="S::vysakhtherattil@loyalistcollege.com::97497d56-766c-4720-8b1a-437980124236" providerId="AD" clId="Web-{F3CC6A39-8A25-4D4D-BC55-E2BA268D883F}" dt="2023-12-14T06:47:51.346" v="494"/>
        <pc:sldMkLst>
          <pc:docMk/>
          <pc:sldMk cId="1375348307" sldId="550"/>
        </pc:sldMkLst>
        <pc:spChg chg="add del mod">
          <ac:chgData name="Vysakh Therattil" userId="S::vysakhtherattil@loyalistcollege.com::97497d56-766c-4720-8b1a-437980124236" providerId="AD" clId="Web-{F3CC6A39-8A25-4D4D-BC55-E2BA268D883F}" dt="2023-12-14T06:39:58.974" v="472"/>
          <ac:spMkLst>
            <pc:docMk/>
            <pc:sldMk cId="1375348307" sldId="550"/>
            <ac:spMk id="2" creationId="{6A3D0B5F-82DD-2725-09B0-0D50FC6C7C45}"/>
          </ac:spMkLst>
        </pc:spChg>
        <pc:spChg chg="add del">
          <ac:chgData name="Vysakh Therattil" userId="S::vysakhtherattil@loyalistcollege.com::97497d56-766c-4720-8b1a-437980124236" providerId="AD" clId="Web-{F3CC6A39-8A25-4D4D-BC55-E2BA268D883F}" dt="2023-12-14T06:39:58.974" v="472"/>
          <ac:spMkLst>
            <pc:docMk/>
            <pc:sldMk cId="1375348307" sldId="550"/>
            <ac:spMk id="3" creationId="{F4D846AF-580E-2FA3-35D2-9BF85D8372A5}"/>
          </ac:spMkLst>
        </pc:spChg>
        <pc:spChg chg="del">
          <ac:chgData name="Vysakh Therattil" userId="S::vysakhtherattil@loyalistcollege.com::97497d56-766c-4720-8b1a-437980124236" providerId="AD" clId="Web-{F3CC6A39-8A25-4D4D-BC55-E2BA268D883F}" dt="2023-12-14T06:37:07.116" v="448"/>
          <ac:spMkLst>
            <pc:docMk/>
            <pc:sldMk cId="1375348307" sldId="550"/>
            <ac:spMk id="4" creationId="{A7873253-D743-380E-25BE-0975E62D3253}"/>
          </ac:spMkLst>
        </pc:spChg>
        <pc:spChg chg="add del">
          <ac:chgData name="Vysakh Therattil" userId="S::vysakhtherattil@loyalistcollege.com::97497d56-766c-4720-8b1a-437980124236" providerId="AD" clId="Web-{F3CC6A39-8A25-4D4D-BC55-E2BA268D883F}" dt="2023-12-14T06:39:58.974" v="472"/>
          <ac:spMkLst>
            <pc:docMk/>
            <pc:sldMk cId="1375348307" sldId="550"/>
            <ac:spMk id="5" creationId="{A3C102A7-612F-54D9-8E8E-CF95C7599EA1}"/>
          </ac:spMkLst>
        </pc:spChg>
        <pc:spChg chg="add del">
          <ac:chgData name="Vysakh Therattil" userId="S::vysakhtherattil@loyalistcollege.com::97497d56-766c-4720-8b1a-437980124236" providerId="AD" clId="Web-{F3CC6A39-8A25-4D4D-BC55-E2BA268D883F}" dt="2023-12-14T06:39:58.974" v="472"/>
          <ac:spMkLst>
            <pc:docMk/>
            <pc:sldMk cId="1375348307" sldId="550"/>
            <ac:spMk id="6" creationId="{2B70CDBD-6CE7-07D9-0BA1-3CE55C5B4596}"/>
          </ac:spMkLst>
        </pc:spChg>
        <pc:spChg chg="del mod">
          <ac:chgData name="Vysakh Therattil" userId="S::vysakhtherattil@loyalistcollege.com::97497d56-766c-4720-8b1a-437980124236" providerId="AD" clId="Web-{F3CC6A39-8A25-4D4D-BC55-E2BA268D883F}" dt="2023-12-14T06:36:53.194" v="447"/>
          <ac:spMkLst>
            <pc:docMk/>
            <pc:sldMk cId="1375348307" sldId="550"/>
            <ac:spMk id="7" creationId="{937E04E4-CF0A-C8E5-D9C4-7B1BE61CE012}"/>
          </ac:spMkLst>
        </pc:spChg>
        <pc:spChg chg="mod modVis">
          <ac:chgData name="Vysakh Therattil" userId="S::vysakhtherattil@loyalistcollege.com::97497d56-766c-4720-8b1a-437980124236" providerId="AD" clId="Web-{F3CC6A39-8A25-4D4D-BC55-E2BA268D883F}" dt="2023-12-14T06:46:51.221" v="484"/>
          <ac:spMkLst>
            <pc:docMk/>
            <pc:sldMk cId="1375348307" sldId="550"/>
            <ac:spMk id="8" creationId="{86D98CA6-D5BA-88A1-11E5-23DC2432FD4A}"/>
          </ac:spMkLst>
        </pc:spChg>
        <pc:spChg chg="add del mod">
          <ac:chgData name="Vysakh Therattil" userId="S::vysakhtherattil@loyalistcollege.com::97497d56-766c-4720-8b1a-437980124236" providerId="AD" clId="Web-{F3CC6A39-8A25-4D4D-BC55-E2BA268D883F}" dt="2023-12-14T06:47:17.409" v="490" actId="14100"/>
          <ac:spMkLst>
            <pc:docMk/>
            <pc:sldMk cId="1375348307" sldId="550"/>
            <ac:spMk id="14" creationId="{4021BDF4-7D3F-4623-EED4-F2A4B5F17A78}"/>
          </ac:spMkLst>
        </pc:spChg>
        <pc:spChg chg="add del mod">
          <ac:chgData name="Vysakh Therattil" userId="S::vysakhtherattil@loyalistcollege.com::97497d56-766c-4720-8b1a-437980124236" providerId="AD" clId="Web-{F3CC6A39-8A25-4D4D-BC55-E2BA268D883F}" dt="2023-12-14T06:46:55.753" v="487"/>
          <ac:spMkLst>
            <pc:docMk/>
            <pc:sldMk cId="1375348307" sldId="550"/>
            <ac:spMk id="16" creationId="{5FC5EBA9-3AF2-4691-812A-CC5FCFFB16E2}"/>
          </ac:spMkLst>
        </pc:spChg>
        <pc:spChg chg="add del mod ord">
          <ac:chgData name="Vysakh Therattil" userId="S::vysakhtherattil@loyalistcollege.com::97497d56-766c-4720-8b1a-437980124236" providerId="AD" clId="Web-{F3CC6A39-8A25-4D4D-BC55-E2BA268D883F}" dt="2023-12-14T06:47:51.346" v="494"/>
          <ac:spMkLst>
            <pc:docMk/>
            <pc:sldMk cId="1375348307" sldId="550"/>
            <ac:spMk id="18" creationId="{B3A18632-1388-9D66-944A-6CCC9ADD9FF9}"/>
          </ac:spMkLst>
        </pc:spChg>
        <pc:spChg chg="add del mod">
          <ac:chgData name="Vysakh Therattil" userId="S::vysakhtherattil@loyalistcollege.com::97497d56-766c-4720-8b1a-437980124236" providerId="AD" clId="Web-{F3CC6A39-8A25-4D4D-BC55-E2BA268D883F}" dt="2023-12-14T06:40:37.739" v="480"/>
          <ac:spMkLst>
            <pc:docMk/>
            <pc:sldMk cId="1375348307" sldId="550"/>
            <ac:spMk id="20" creationId="{7A0A8B12-2E85-B5A5-FBB1-7BE195D317FA}"/>
          </ac:spMkLst>
        </pc:spChg>
        <pc:spChg chg="add del mod">
          <ac:chgData name="Vysakh Therattil" userId="S::vysakhtherattil@loyalistcollege.com::97497d56-766c-4720-8b1a-437980124236" providerId="AD" clId="Web-{F3CC6A39-8A25-4D4D-BC55-E2BA268D883F}" dt="2023-12-14T06:46:51.221" v="484"/>
          <ac:spMkLst>
            <pc:docMk/>
            <pc:sldMk cId="1375348307" sldId="550"/>
            <ac:spMk id="21" creationId="{7A0A8B12-2E85-B5A5-FBB1-7BE195D317FA}"/>
          </ac:spMkLst>
        </pc:spChg>
        <pc:spChg chg="add del mod">
          <ac:chgData name="Vysakh Therattil" userId="S::vysakhtherattil@loyalistcollege.com::97497d56-766c-4720-8b1a-437980124236" providerId="AD" clId="Web-{F3CC6A39-8A25-4D4D-BC55-E2BA268D883F}" dt="2023-12-14T06:39:32.396" v="460"/>
          <ac:spMkLst>
            <pc:docMk/>
            <pc:sldMk cId="1375348307" sldId="550"/>
            <ac:spMk id="23" creationId="{C86E74EC-B37D-D826-F5EB-5DCB47D2E24F}"/>
          </ac:spMkLst>
        </pc:spChg>
        <pc:spChg chg="add del">
          <ac:chgData name="Vysakh Therattil" userId="S::vysakhtherattil@loyalistcollege.com::97497d56-766c-4720-8b1a-437980124236" providerId="AD" clId="Web-{F3CC6A39-8A25-4D4D-BC55-E2BA268D883F}" dt="2023-12-14T06:46:55.753" v="486"/>
          <ac:spMkLst>
            <pc:docMk/>
            <pc:sldMk cId="1375348307" sldId="550"/>
            <ac:spMk id="24" creationId="{1704B2FA-8D7C-2E03-1C05-3D869F63AFFF}"/>
          </ac:spMkLst>
        </pc:spChg>
        <pc:spChg chg="add del mod">
          <ac:chgData name="Vysakh Therattil" userId="S::vysakhtherattil@loyalistcollege.com::97497d56-766c-4720-8b1a-437980124236" providerId="AD" clId="Web-{F3CC6A39-8A25-4D4D-BC55-E2BA268D883F}" dt="2023-12-14T06:39:35.443" v="462"/>
          <ac:spMkLst>
            <pc:docMk/>
            <pc:sldMk cId="1375348307" sldId="550"/>
            <ac:spMk id="25" creationId="{10DDF092-2CEF-925D-4CDC-F9694BCC2B3E}"/>
          </ac:spMkLst>
        </pc:spChg>
        <pc:spChg chg="add del mod">
          <ac:chgData name="Vysakh Therattil" userId="S::vysakhtherattil@loyalistcollege.com::97497d56-766c-4720-8b1a-437980124236" providerId="AD" clId="Web-{F3CC6A39-8A25-4D4D-BC55-E2BA268D883F}" dt="2023-12-14T06:39:35.443" v="462"/>
          <ac:spMkLst>
            <pc:docMk/>
            <pc:sldMk cId="1375348307" sldId="550"/>
            <ac:spMk id="26" creationId="{EC8819C2-5CE9-83C2-FCD4-A3B92D4FC5D6}"/>
          </ac:spMkLst>
        </pc:spChg>
        <pc:spChg chg="add del mod">
          <ac:chgData name="Vysakh Therattil" userId="S::vysakhtherattil@loyalistcollege.com::97497d56-766c-4720-8b1a-437980124236" providerId="AD" clId="Web-{F3CC6A39-8A25-4D4D-BC55-E2BA268D883F}" dt="2023-12-14T06:39:35.443" v="462"/>
          <ac:spMkLst>
            <pc:docMk/>
            <pc:sldMk cId="1375348307" sldId="550"/>
            <ac:spMk id="27" creationId="{96309EC9-EF35-1594-DB33-D7E17BDA0652}"/>
          </ac:spMkLst>
        </pc:spChg>
        <pc:spChg chg="add del">
          <ac:chgData name="Vysakh Therattil" userId="S::vysakhtherattil@loyalistcollege.com::97497d56-766c-4720-8b1a-437980124236" providerId="AD" clId="Web-{F3CC6A39-8A25-4D4D-BC55-E2BA268D883F}" dt="2023-12-14T06:47:24.487" v="491"/>
          <ac:spMkLst>
            <pc:docMk/>
            <pc:sldMk cId="1375348307" sldId="550"/>
            <ac:spMk id="28" creationId="{EBA80D49-85AD-1004-0B2A-691D08B50DAF}"/>
          </ac:spMkLst>
        </pc:spChg>
        <pc:spChg chg="add del mod">
          <ac:chgData name="Vysakh Therattil" userId="S::vysakhtherattil@loyalistcollege.com::97497d56-766c-4720-8b1a-437980124236" providerId="AD" clId="Web-{F3CC6A39-8A25-4D4D-BC55-E2BA268D883F}" dt="2023-12-14T06:39:35.443" v="462"/>
          <ac:spMkLst>
            <pc:docMk/>
            <pc:sldMk cId="1375348307" sldId="550"/>
            <ac:spMk id="29" creationId="{2171924F-560A-818A-2C58-776304ECA4C2}"/>
          </ac:spMkLst>
        </pc:spChg>
        <pc:spChg chg="add del mod">
          <ac:chgData name="Vysakh Therattil" userId="S::vysakhtherattil@loyalistcollege.com::97497d56-766c-4720-8b1a-437980124236" providerId="AD" clId="Web-{F3CC6A39-8A25-4D4D-BC55-E2BA268D883F}" dt="2023-12-14T06:39:35.443" v="462"/>
          <ac:spMkLst>
            <pc:docMk/>
            <pc:sldMk cId="1375348307" sldId="550"/>
            <ac:spMk id="31" creationId="{1319B997-BB21-54AD-E854-8636E94E9EE2}"/>
          </ac:spMkLst>
        </pc:spChg>
        <pc:spChg chg="add del mod">
          <ac:chgData name="Vysakh Therattil" userId="S::vysakhtherattil@loyalistcollege.com::97497d56-766c-4720-8b1a-437980124236" providerId="AD" clId="Web-{F3CC6A39-8A25-4D4D-BC55-E2BA268D883F}" dt="2023-12-14T06:39:40.412" v="464"/>
          <ac:spMkLst>
            <pc:docMk/>
            <pc:sldMk cId="1375348307" sldId="550"/>
            <ac:spMk id="33" creationId="{C48A43C6-55F1-6134-3FCD-D9A6BDF746A2}"/>
          </ac:spMkLst>
        </pc:spChg>
        <pc:spChg chg="add del mod">
          <ac:chgData name="Vysakh Therattil" userId="S::vysakhtherattil@loyalistcollege.com::97497d56-766c-4720-8b1a-437980124236" providerId="AD" clId="Web-{F3CC6A39-8A25-4D4D-BC55-E2BA268D883F}" dt="2023-12-14T06:39:40.412" v="464"/>
          <ac:spMkLst>
            <pc:docMk/>
            <pc:sldMk cId="1375348307" sldId="550"/>
            <ac:spMk id="34" creationId="{AE62881E-4615-BA6E-4874-595449AB177E}"/>
          </ac:spMkLst>
        </pc:spChg>
        <pc:spChg chg="add del mod">
          <ac:chgData name="Vysakh Therattil" userId="S::vysakhtherattil@loyalistcollege.com::97497d56-766c-4720-8b1a-437980124236" providerId="AD" clId="Web-{F3CC6A39-8A25-4D4D-BC55-E2BA268D883F}" dt="2023-12-14T06:39:40.412" v="464"/>
          <ac:spMkLst>
            <pc:docMk/>
            <pc:sldMk cId="1375348307" sldId="550"/>
            <ac:spMk id="35" creationId="{6792A60A-8FAA-DB05-88CE-9F0F783E0DD4}"/>
          </ac:spMkLst>
        </pc:spChg>
        <pc:spChg chg="add del mod">
          <ac:chgData name="Vysakh Therattil" userId="S::vysakhtherattil@loyalistcollege.com::97497d56-766c-4720-8b1a-437980124236" providerId="AD" clId="Web-{F3CC6A39-8A25-4D4D-BC55-E2BA268D883F}" dt="2023-12-14T06:39:40.412" v="464"/>
          <ac:spMkLst>
            <pc:docMk/>
            <pc:sldMk cId="1375348307" sldId="550"/>
            <ac:spMk id="36" creationId="{1123E8F2-6D14-7CAE-551A-7A8A2CD44A78}"/>
          </ac:spMkLst>
        </pc:spChg>
        <pc:spChg chg="add del mod">
          <ac:chgData name="Vysakh Therattil" userId="S::vysakhtherattil@loyalistcollege.com::97497d56-766c-4720-8b1a-437980124236" providerId="AD" clId="Web-{F3CC6A39-8A25-4D4D-BC55-E2BA268D883F}" dt="2023-12-14T06:39:40.412" v="464"/>
          <ac:spMkLst>
            <pc:docMk/>
            <pc:sldMk cId="1375348307" sldId="550"/>
            <ac:spMk id="37" creationId="{1B24B1D6-51D1-7700-03D7-A9B7FECB665D}"/>
          </ac:spMkLst>
        </pc:spChg>
        <pc:spChg chg="add del mod">
          <ac:chgData name="Vysakh Therattil" userId="S::vysakhtherattil@loyalistcollege.com::97497d56-766c-4720-8b1a-437980124236" providerId="AD" clId="Web-{F3CC6A39-8A25-4D4D-BC55-E2BA268D883F}" dt="2023-12-14T06:40:03.130" v="478"/>
          <ac:spMkLst>
            <pc:docMk/>
            <pc:sldMk cId="1375348307" sldId="550"/>
            <ac:spMk id="39" creationId="{85D6FE51-60B4-0635-6B32-AF84EB9EA627}"/>
          </ac:spMkLst>
        </pc:spChg>
        <pc:picChg chg="add mod ord">
          <ac:chgData name="Vysakh Therattil" userId="S::vysakhtherattil@loyalistcollege.com::97497d56-766c-4720-8b1a-437980124236" providerId="AD" clId="Web-{F3CC6A39-8A25-4D4D-BC55-E2BA268D883F}" dt="2023-12-14T06:47:48.799" v="493" actId="14100"/>
          <ac:picMkLst>
            <pc:docMk/>
            <pc:sldMk cId="1375348307" sldId="550"/>
            <ac:picMk id="9" creationId="{AE8483C1-02C4-F0EB-4351-7C6684D26177}"/>
          </ac:picMkLst>
        </pc:picChg>
      </pc:sldChg>
      <pc:sldChg chg="delSp modSp new del">
        <pc:chgData name="Vysakh Therattil" userId="S::vysakhtherattil@loyalistcollege.com::97497d56-766c-4720-8b1a-437980124236" providerId="AD" clId="Web-{F3CC6A39-8A25-4D4D-BC55-E2BA268D883F}" dt="2023-12-14T05:43:23.297" v="22"/>
        <pc:sldMkLst>
          <pc:docMk/>
          <pc:sldMk cId="3675819826" sldId="550"/>
        </pc:sldMkLst>
        <pc:spChg chg="mod">
          <ac:chgData name="Vysakh Therattil" userId="S::vysakhtherattil@loyalistcollege.com::97497d56-766c-4720-8b1a-437980124236" providerId="AD" clId="Web-{F3CC6A39-8A25-4D4D-BC55-E2BA268D883F}" dt="2023-12-14T05:42:55.922" v="19" actId="1076"/>
          <ac:spMkLst>
            <pc:docMk/>
            <pc:sldMk cId="3675819826" sldId="550"/>
            <ac:spMk id="2" creationId="{D1090F6D-BA62-8028-D147-9F4566F02B80}"/>
          </ac:spMkLst>
        </pc:spChg>
        <pc:spChg chg="del mod">
          <ac:chgData name="Vysakh Therattil" userId="S::vysakhtherattil@loyalistcollege.com::97497d56-766c-4720-8b1a-437980124236" providerId="AD" clId="Web-{F3CC6A39-8A25-4D4D-BC55-E2BA268D883F}" dt="2023-12-14T05:43:10.422" v="21"/>
          <ac:spMkLst>
            <pc:docMk/>
            <pc:sldMk cId="3675819826" sldId="550"/>
            <ac:spMk id="5" creationId="{CD34E6E6-9F49-A974-8D3A-AF482270DF79}"/>
          </ac:spMkLst>
        </pc:spChg>
      </pc:sldChg>
    </pc:docChg>
  </pc:docChgLst>
  <pc:docChgLst>
    <pc:chgData name="Sanjeev Kandel" userId="S::sanjeevkandel@loyalistcollege.com::6015c020-f543-4142-994c-d90d3a13901f" providerId="AD" clId="Web-{0A192C36-B01D-4BC6-9227-FDD1CF2E9D9F}"/>
    <pc:docChg chg="delSld">
      <pc:chgData name="Sanjeev Kandel" userId="S::sanjeevkandel@loyalistcollege.com::6015c020-f543-4142-994c-d90d3a13901f" providerId="AD" clId="Web-{0A192C36-B01D-4BC6-9227-FDD1CF2E9D9F}" dt="2023-12-14T13:36:23.818" v="1"/>
      <pc:docMkLst>
        <pc:docMk/>
      </pc:docMkLst>
      <pc:sldChg chg="del">
        <pc:chgData name="Sanjeev Kandel" userId="S::sanjeevkandel@loyalistcollege.com::6015c020-f543-4142-994c-d90d3a13901f" providerId="AD" clId="Web-{0A192C36-B01D-4BC6-9227-FDD1CF2E9D9F}" dt="2023-12-14T13:36:20.255" v="0"/>
        <pc:sldMkLst>
          <pc:docMk/>
          <pc:sldMk cId="3380759881" sldId="533"/>
        </pc:sldMkLst>
      </pc:sldChg>
      <pc:sldChg chg="del">
        <pc:chgData name="Sanjeev Kandel" userId="S::sanjeevkandel@loyalistcollege.com::6015c020-f543-4142-994c-d90d3a13901f" providerId="AD" clId="Web-{0A192C36-B01D-4BC6-9227-FDD1CF2E9D9F}" dt="2023-12-14T13:36:23.818" v="1"/>
        <pc:sldMkLst>
          <pc:docMk/>
          <pc:sldMk cId="548476299" sldId="534"/>
        </pc:sldMkLst>
      </pc:sldChg>
    </pc:docChg>
  </pc:docChgLst>
  <pc:docChgLst>
    <pc:chgData name="Vijay Bhaskar Bonthu" userId="S::vijaybhaskarbonth@loyalistcollege.com::465dc2cd-bd16-46f0-bc9b-eb2fe4690f6a" providerId="AD" clId="Web-{47E1447A-EBFE-4C3A-942F-D4D520191BE2}"/>
    <pc:docChg chg="modSld">
      <pc:chgData name="Vijay Bhaskar Bonthu" userId="S::vijaybhaskarbonth@loyalistcollege.com::465dc2cd-bd16-46f0-bc9b-eb2fe4690f6a" providerId="AD" clId="Web-{47E1447A-EBFE-4C3A-942F-D4D520191BE2}" dt="2023-12-14T14:15:20.975" v="3"/>
      <pc:docMkLst>
        <pc:docMk/>
      </pc:docMkLst>
      <pc:sldChg chg="modTransition">
        <pc:chgData name="Vijay Bhaskar Bonthu" userId="S::vijaybhaskarbonth@loyalistcollege.com::465dc2cd-bd16-46f0-bc9b-eb2fe4690f6a" providerId="AD" clId="Web-{47E1447A-EBFE-4C3A-942F-D4D520191BE2}" dt="2023-12-14T14:15:20.975" v="3"/>
        <pc:sldMkLst>
          <pc:docMk/>
          <pc:sldMk cId="1958204854" sldId="552"/>
        </pc:sldMkLst>
      </pc:sldChg>
      <pc:sldChg chg="modTransition">
        <pc:chgData name="Vijay Bhaskar Bonthu" userId="S::vijaybhaskarbonth@loyalistcollege.com::465dc2cd-bd16-46f0-bc9b-eb2fe4690f6a" providerId="AD" clId="Web-{47E1447A-EBFE-4C3A-942F-D4D520191BE2}" dt="2023-12-14T14:15:19.069" v="2"/>
        <pc:sldMkLst>
          <pc:docMk/>
          <pc:sldMk cId="3315367347" sldId="553"/>
        </pc:sldMkLst>
      </pc:sldChg>
      <pc:sldChg chg="modTransition">
        <pc:chgData name="Vijay Bhaskar Bonthu" userId="S::vijaybhaskarbonth@loyalistcollege.com::465dc2cd-bd16-46f0-bc9b-eb2fe4690f6a" providerId="AD" clId="Web-{47E1447A-EBFE-4C3A-942F-D4D520191BE2}" dt="2023-12-14T14:15:16.882" v="1"/>
        <pc:sldMkLst>
          <pc:docMk/>
          <pc:sldMk cId="2827388060" sldId="554"/>
        </pc:sldMkLst>
      </pc:sldChg>
      <pc:sldChg chg="modTransition">
        <pc:chgData name="Vijay Bhaskar Bonthu" userId="S::vijaybhaskarbonth@loyalistcollege.com::465dc2cd-bd16-46f0-bc9b-eb2fe4690f6a" providerId="AD" clId="Web-{47E1447A-EBFE-4C3A-942F-D4D520191BE2}" dt="2023-12-14T14:15:13.850" v="0"/>
        <pc:sldMkLst>
          <pc:docMk/>
          <pc:sldMk cId="1964185155" sldId="555"/>
        </pc:sldMkLst>
      </pc:sldChg>
    </pc:docChg>
  </pc:docChgLst>
  <pc:docChgLst>
    <pc:chgData name="Supriya Polangari" userId="S::supriyapolangari@loyalistcollege.com::39bc4257-224e-471e-8d5d-6d2750878c45" providerId="AD" clId="Web-{CDA8A25B-E9D7-4761-9B4D-B4A9FFF30252}"/>
    <pc:docChg chg="addSld delSld modSld">
      <pc:chgData name="Supriya Polangari" userId="S::supriyapolangari@loyalistcollege.com::39bc4257-224e-471e-8d5d-6d2750878c45" providerId="AD" clId="Web-{CDA8A25B-E9D7-4761-9B4D-B4A9FFF30252}" dt="2023-12-14T14:53:04.035" v="11"/>
      <pc:docMkLst>
        <pc:docMk/>
      </pc:docMkLst>
      <pc:sldChg chg="addSp delSp modSp new del">
        <pc:chgData name="Supriya Polangari" userId="S::supriyapolangari@loyalistcollege.com::39bc4257-224e-471e-8d5d-6d2750878c45" providerId="AD" clId="Web-{CDA8A25B-E9D7-4761-9B4D-B4A9FFF30252}" dt="2023-12-14T14:52:11.315" v="9"/>
        <pc:sldMkLst>
          <pc:docMk/>
          <pc:sldMk cId="1816407820" sldId="556"/>
        </pc:sldMkLst>
        <pc:spChg chg="mod">
          <ac:chgData name="Supriya Polangari" userId="S::supriyapolangari@loyalistcollege.com::39bc4257-224e-471e-8d5d-6d2750878c45" providerId="AD" clId="Web-{CDA8A25B-E9D7-4761-9B4D-B4A9FFF30252}" dt="2023-12-14T14:33:29.358" v="2" actId="20577"/>
          <ac:spMkLst>
            <pc:docMk/>
            <pc:sldMk cId="1816407820" sldId="556"/>
            <ac:spMk id="2" creationId="{C83CB48C-AD74-D7AF-6734-4020E0F8A55A}"/>
          </ac:spMkLst>
        </pc:spChg>
        <pc:spChg chg="del">
          <ac:chgData name="Supriya Polangari" userId="S::supriyapolangari@loyalistcollege.com::39bc4257-224e-471e-8d5d-6d2750878c45" providerId="AD" clId="Web-{CDA8A25B-E9D7-4761-9B4D-B4A9FFF30252}" dt="2023-12-14T14:45:59.918" v="4"/>
          <ac:spMkLst>
            <pc:docMk/>
            <pc:sldMk cId="1816407820" sldId="556"/>
            <ac:spMk id="3" creationId="{AE5BF9F4-D1B3-15B5-FCC4-9AF6C5D66E2F}"/>
          </ac:spMkLst>
        </pc:spChg>
        <pc:spChg chg="add mod">
          <ac:chgData name="Supriya Polangari" userId="S::supriyapolangari@loyalistcollege.com::39bc4257-224e-471e-8d5d-6d2750878c45" providerId="AD" clId="Web-{CDA8A25B-E9D7-4761-9B4D-B4A9FFF30252}" dt="2023-12-14T14:46:50.138" v="7"/>
          <ac:spMkLst>
            <pc:docMk/>
            <pc:sldMk cId="1816407820" sldId="556"/>
            <ac:spMk id="8" creationId="{6B837113-863C-8912-CAC7-10BCD3FBA456}"/>
          </ac:spMkLst>
        </pc:spChg>
        <pc:picChg chg="add del mod ord">
          <ac:chgData name="Supriya Polangari" userId="S::supriyapolangari@loyalistcollege.com::39bc4257-224e-471e-8d5d-6d2750878c45" providerId="AD" clId="Web-{CDA8A25B-E9D7-4761-9B4D-B4A9FFF30252}" dt="2023-12-14T14:46:50.138" v="7"/>
          <ac:picMkLst>
            <pc:docMk/>
            <pc:sldMk cId="1816407820" sldId="556"/>
            <ac:picMk id="6" creationId="{ED5EE2FC-5631-6D8E-4D69-1E4610F598D1}"/>
          </ac:picMkLst>
        </pc:picChg>
      </pc:sldChg>
      <pc:sldChg chg="modSp new del">
        <pc:chgData name="Supriya Polangari" userId="S::supriyapolangari@loyalistcollege.com::39bc4257-224e-471e-8d5d-6d2750878c45" providerId="AD" clId="Web-{CDA8A25B-E9D7-4761-9B4D-B4A9FFF30252}" dt="2023-12-14T14:53:04.035" v="11"/>
        <pc:sldMkLst>
          <pc:docMk/>
          <pc:sldMk cId="3138589845" sldId="557"/>
        </pc:sldMkLst>
        <pc:spChg chg="mod">
          <ac:chgData name="Supriya Polangari" userId="S::supriyapolangari@loyalistcollege.com::39bc4257-224e-471e-8d5d-6d2750878c45" providerId="AD" clId="Web-{CDA8A25B-E9D7-4761-9B4D-B4A9FFF30252}" dt="2023-12-14T14:33:33.514" v="3" actId="20577"/>
          <ac:spMkLst>
            <pc:docMk/>
            <pc:sldMk cId="3138589845" sldId="557"/>
            <ac:spMk id="2" creationId="{8BC48E0D-1717-C44F-157D-FEEA248C9438}"/>
          </ac:spMkLst>
        </pc:spChg>
      </pc:sldChg>
      <pc:sldChg chg="add">
        <pc:chgData name="Supriya Polangari" userId="S::supriyapolangari@loyalistcollege.com::39bc4257-224e-471e-8d5d-6d2750878c45" providerId="AD" clId="Web-{CDA8A25B-E9D7-4761-9B4D-B4A9FFF30252}" dt="2023-12-14T14:52:03.690" v="8"/>
        <pc:sldMkLst>
          <pc:docMk/>
          <pc:sldMk cId="931519639" sldId="563"/>
        </pc:sldMkLst>
      </pc:sldChg>
      <pc:sldChg chg="add">
        <pc:chgData name="Supriya Polangari" userId="S::supriyapolangari@loyalistcollege.com::39bc4257-224e-471e-8d5d-6d2750878c45" providerId="AD" clId="Web-{CDA8A25B-E9D7-4761-9B4D-B4A9FFF30252}" dt="2023-12-14T14:53:00.191" v="10"/>
        <pc:sldMkLst>
          <pc:docMk/>
          <pc:sldMk cId="254484458" sldId="564"/>
        </pc:sldMkLst>
      </pc:sldChg>
    </pc:docChg>
  </pc:docChgLst>
  <pc:docChgLst>
    <pc:chgData name="Vysakh Therattil" userId="S::vysakhtherattil@loyalistcollege.com::97497d56-766c-4720-8b1a-437980124236" providerId="AD" clId="Web-{B7C7CA85-C44D-42AC-A64B-38BC8043CF7B}"/>
    <pc:docChg chg="modSld">
      <pc:chgData name="Vysakh Therattil" userId="S::vysakhtherattil@loyalistcollege.com::97497d56-766c-4720-8b1a-437980124236" providerId="AD" clId="Web-{B7C7CA85-C44D-42AC-A64B-38BC8043CF7B}" dt="2023-12-14T14:07:57.749" v="1" actId="20577"/>
      <pc:docMkLst>
        <pc:docMk/>
      </pc:docMkLst>
      <pc:sldChg chg="modSp">
        <pc:chgData name="Vysakh Therattil" userId="S::vysakhtherattil@loyalistcollege.com::97497d56-766c-4720-8b1a-437980124236" providerId="AD" clId="Web-{B7C7CA85-C44D-42AC-A64B-38BC8043CF7B}" dt="2023-12-14T14:07:57.749" v="1" actId="20577"/>
        <pc:sldMkLst>
          <pc:docMk/>
          <pc:sldMk cId="3719130189" sldId="549"/>
        </pc:sldMkLst>
        <pc:spChg chg="mod">
          <ac:chgData name="Vysakh Therattil" userId="S::vysakhtherattil@loyalistcollege.com::97497d56-766c-4720-8b1a-437980124236" providerId="AD" clId="Web-{B7C7CA85-C44D-42AC-A64B-38BC8043CF7B}" dt="2023-12-14T14:07:57.749" v="1" actId="20577"/>
          <ac:spMkLst>
            <pc:docMk/>
            <pc:sldMk cId="3719130189" sldId="549"/>
            <ac:spMk id="3" creationId="{68D3FAFF-0BE6-F86C-F529-F8EADD96A6E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00BCFC-AFFD-334C-A183-6116BAFDF92B}" type="datetimeFigureOut">
              <a:rPr lang="en-US" smtClean="0"/>
              <a:t>12/14/2023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C058E0-0852-DB43-83D6-BD76659FF1D8}" type="slidenum">
              <a:rPr lang="en-US" smtClean="0"/>
              <a:t>‹#›</a:t>
            </a:fld>
            <a:endParaRPr lang="en-US"/>
          </a:p>
        </p:txBody>
      </p:sp>
    </p:spTree>
    <p:extLst>
      <p:ext uri="{BB962C8B-B14F-4D97-AF65-F5344CB8AC3E}">
        <p14:creationId xmlns:p14="http://schemas.microsoft.com/office/powerpoint/2010/main" val="1519306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Hello good afternoon This is Vijay. We will talk about our backend architecture and our approach</a:t>
            </a:r>
          </a:p>
          <a:p>
            <a:r>
              <a:rPr lang="en-US" sz="1200"/>
              <a:t>We are using restful architecture which help us have a complete disconnect with front end and backend which will be easier to maintain, and can be easily integrated with any language in the future or used as a service for any application.</a:t>
            </a:r>
          </a:p>
          <a:p>
            <a:r>
              <a:rPr lang="en-US" sz="1200"/>
              <a:t>We use Postgres as our Database and </a:t>
            </a:r>
            <a:r>
              <a:rPr lang="en-US" sz="1200" err="1"/>
              <a:t>sql</a:t>
            </a:r>
            <a:r>
              <a:rPr lang="en-US" sz="1200"/>
              <a:t> alchemy as an ORM to manage our data and store student details and student selection which will help us in our recommendation system based on how many times a particular </a:t>
            </a:r>
            <a:r>
              <a:rPr lang="en-US" sz="1200" err="1"/>
              <a:t>pronounciation</a:t>
            </a:r>
            <a:r>
              <a:rPr lang="en-US" sz="1200"/>
              <a:t> is selected. We display top 3 </a:t>
            </a:r>
            <a:r>
              <a:rPr lang="en-US" sz="1200" err="1"/>
              <a:t>pronounications</a:t>
            </a:r>
            <a:r>
              <a:rPr lang="en-US" sz="1200"/>
              <a:t> for an user if the database as the results.</a:t>
            </a:r>
          </a:p>
          <a:p>
            <a:r>
              <a:rPr lang="en-US" sz="1200"/>
              <a:t>We used google text to speech for audio and g2p for </a:t>
            </a:r>
            <a:r>
              <a:rPr lang="en-US" sz="1200" err="1"/>
              <a:t>pronounciation</a:t>
            </a:r>
            <a:r>
              <a:rPr lang="en-US" sz="1200"/>
              <a:t> and </a:t>
            </a:r>
            <a:r>
              <a:rPr lang="en-US" sz="1200" err="1"/>
              <a:t>pyphen</a:t>
            </a:r>
            <a:r>
              <a:rPr lang="en-US" sz="1200"/>
              <a:t> to spilt the word .</a:t>
            </a:r>
          </a:p>
        </p:txBody>
      </p:sp>
      <p:sp>
        <p:nvSpPr>
          <p:cNvPr id="4" name="Slide Number Placeholder 3"/>
          <p:cNvSpPr>
            <a:spLocks noGrp="1"/>
          </p:cNvSpPr>
          <p:nvPr>
            <p:ph type="sldNum" sz="quarter" idx="5"/>
          </p:nvPr>
        </p:nvSpPr>
        <p:spPr/>
        <p:txBody>
          <a:bodyPr/>
          <a:lstStyle/>
          <a:p>
            <a:fld id="{23C058E0-0852-DB43-83D6-BD76659FF1D8}" type="slidenum">
              <a:rPr lang="en-US" smtClean="0"/>
              <a:t>7</a:t>
            </a:fld>
            <a:endParaRPr lang="en-US"/>
          </a:p>
        </p:txBody>
      </p:sp>
    </p:spTree>
    <p:extLst>
      <p:ext uri="{BB962C8B-B14F-4D97-AF65-F5344CB8AC3E}">
        <p14:creationId xmlns:p14="http://schemas.microsoft.com/office/powerpoint/2010/main" val="1019673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the libraries and frameworks we used for different purposes. our backend primarily focuses on receiving the data We have 2 different Post API’s one to create a record and another to save user selection  we use </a:t>
            </a:r>
            <a:r>
              <a:rPr lang="en-US" err="1"/>
              <a:t>pydantic</a:t>
            </a:r>
            <a:r>
              <a:rPr lang="en-US"/>
              <a:t> for strict data validations when receiving the data to these API which helps us to determine the error if its specific to frontend or backend processing. Our backend API also Generates the audio file based on the preferred name. once we have the required data we store it to the Database and responds back to the front end for the display. With that I will be handing to over to our next teammate.</a:t>
            </a:r>
          </a:p>
        </p:txBody>
      </p:sp>
      <p:sp>
        <p:nvSpPr>
          <p:cNvPr id="4" name="Slide Number Placeholder 3"/>
          <p:cNvSpPr>
            <a:spLocks noGrp="1"/>
          </p:cNvSpPr>
          <p:nvPr>
            <p:ph type="sldNum" sz="quarter" idx="5"/>
          </p:nvPr>
        </p:nvSpPr>
        <p:spPr/>
        <p:txBody>
          <a:bodyPr/>
          <a:lstStyle/>
          <a:p>
            <a:fld id="{23C058E0-0852-DB43-83D6-BD76659FF1D8}" type="slidenum">
              <a:rPr lang="en-US" smtClean="0"/>
              <a:t>8</a:t>
            </a:fld>
            <a:endParaRPr lang="en-US"/>
          </a:p>
        </p:txBody>
      </p:sp>
    </p:spTree>
    <p:extLst>
      <p:ext uri="{BB962C8B-B14F-4D97-AF65-F5344CB8AC3E}">
        <p14:creationId xmlns:p14="http://schemas.microsoft.com/office/powerpoint/2010/main" val="1184986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F51FEA09-E4BD-0741-D624-EED4A231C599}"/>
              </a:ext>
            </a:extLst>
          </p:cNvPr>
          <p:cNvSpPr/>
          <p:nvPr userDrawn="1"/>
        </p:nvSpPr>
        <p:spPr>
          <a:xfrm rot="10800000">
            <a:off x="853427"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0"/>
                </a:schemeClr>
              </a:gs>
              <a:gs pos="99000">
                <a:schemeClr val="accent3">
                  <a:alpha val="71647"/>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9">
            <a:extLst>
              <a:ext uri="{FF2B5EF4-FFF2-40B4-BE49-F238E27FC236}">
                <a16:creationId xmlns:a16="http://schemas.microsoft.com/office/drawing/2014/main" id="{B707B5BA-AB15-D1EF-EBC5-F38FCE20FC52}"/>
              </a:ext>
            </a:extLst>
          </p:cNvPr>
          <p:cNvSpPr/>
          <p:nvPr userDrawn="1"/>
        </p:nvSpPr>
        <p:spPr>
          <a:xfrm rot="710202" flipV="1">
            <a:off x="-145573" y="4175628"/>
            <a:ext cx="6040006" cy="3240870"/>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97000">
                <a:schemeClr val="accent3">
                  <a:lumMod val="50000"/>
                  <a:alpha val="21210"/>
                </a:schemeClr>
              </a:gs>
              <a:gs pos="72000">
                <a:schemeClr val="accent4">
                  <a:lumMod val="50000"/>
                </a:schemeClr>
              </a:gs>
              <a:gs pos="3000">
                <a:schemeClr val="accent6">
                  <a:alpha val="53787"/>
                </a:schemeClr>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cxnSp>
        <p:nvCxnSpPr>
          <p:cNvPr id="6" name="Straight Connector 5">
            <a:extLst>
              <a:ext uri="{FF2B5EF4-FFF2-40B4-BE49-F238E27FC236}">
                <a16:creationId xmlns:a16="http://schemas.microsoft.com/office/drawing/2014/main" id="{21AF73CC-B23B-6DCD-7E3E-8213485DF9B7}"/>
              </a:ext>
            </a:extLst>
          </p:cNvPr>
          <p:cNvCxnSpPr>
            <a:cxnSpLocks/>
          </p:cNvCxnSpPr>
          <p:nvPr userDrawn="1"/>
        </p:nvCxnSpPr>
        <p:spPr>
          <a:xfrm rot="5400000">
            <a:off x="6095999" y="3104925"/>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Freeform 1">
            <a:extLst>
              <a:ext uri="{FF2B5EF4-FFF2-40B4-BE49-F238E27FC236}">
                <a16:creationId xmlns:a16="http://schemas.microsoft.com/office/drawing/2014/main" id="{0319ECD0-7050-C18F-AC35-7F8DFA288A58}"/>
              </a:ext>
            </a:extLst>
          </p:cNvPr>
          <p:cNvSpPr/>
          <p:nvPr userDrawn="1"/>
        </p:nvSpPr>
        <p:spPr>
          <a:xfrm>
            <a:off x="-24334" y="1"/>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1">
                  <a:alpha val="31889"/>
                </a:schemeClr>
              </a:gs>
              <a:gs pos="77000">
                <a:schemeClr val="accent3">
                  <a:lumMod val="25000"/>
                  <a:alpha val="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3">
            <a:extLst>
              <a:ext uri="{FF2B5EF4-FFF2-40B4-BE49-F238E27FC236}">
                <a16:creationId xmlns:a16="http://schemas.microsoft.com/office/drawing/2014/main" id="{332954FC-1C1B-B277-413F-3CBA66FD1EAD}"/>
              </a:ext>
            </a:extLst>
          </p:cNvPr>
          <p:cNvSpPr/>
          <p:nvPr userDrawn="1"/>
        </p:nvSpPr>
        <p:spPr>
          <a:xfrm flipH="1" flipV="1">
            <a:off x="-26982" y="9939"/>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50000"/>
                </a:schemeClr>
              </a:gs>
              <a:gs pos="77000">
                <a:schemeClr val="accent3">
                  <a:lumMod val="25000"/>
                  <a:alpha val="0"/>
                </a:schemeClr>
              </a:gs>
            </a:gsLst>
            <a:path path="circle">
              <a:fillToRect t="100000" r="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4">
            <a:extLst>
              <a:ext uri="{FF2B5EF4-FFF2-40B4-BE49-F238E27FC236}">
                <a16:creationId xmlns:a16="http://schemas.microsoft.com/office/drawing/2014/main" id="{9AD65933-4DAE-2A46-C7F9-2A20CB244088}"/>
              </a:ext>
            </a:extLst>
          </p:cNvPr>
          <p:cNvSpPr/>
          <p:nvPr userDrawn="1"/>
        </p:nvSpPr>
        <p:spPr>
          <a:xfrm>
            <a:off x="4603793" y="0"/>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41000">
                <a:schemeClr val="accent5">
                  <a:alpha val="21000"/>
                </a:schemeClr>
              </a:gs>
              <a:gs pos="98000">
                <a:schemeClr val="accent5">
                  <a:lumMod val="50000"/>
                </a:schemeClr>
              </a:gs>
            </a:gsLst>
            <a:lin ang="13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5">
            <a:extLst>
              <a:ext uri="{FF2B5EF4-FFF2-40B4-BE49-F238E27FC236}">
                <a16:creationId xmlns:a16="http://schemas.microsoft.com/office/drawing/2014/main" id="{078C0FDD-401B-0E80-5823-215C99BAE6B2}"/>
              </a:ext>
            </a:extLst>
          </p:cNvPr>
          <p:cNvSpPr/>
          <p:nvPr userDrawn="1"/>
        </p:nvSpPr>
        <p:spPr>
          <a:xfrm rot="710202" flipH="1">
            <a:off x="6511239" y="-551340"/>
            <a:ext cx="5838132" cy="3132551"/>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100000">
                <a:schemeClr val="accent4">
                  <a:lumMod val="75000"/>
                  <a:alpha val="19000"/>
                </a:schemeClr>
              </a:gs>
              <a:gs pos="0">
                <a:schemeClr val="accent6">
                  <a:alpha val="61994"/>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243584" y="2176272"/>
            <a:ext cx="9921240" cy="1481328"/>
          </a:xfrm>
        </p:spPr>
        <p:txBody>
          <a:bodyPr anchor="b">
            <a:noAutofit/>
          </a:bodyPr>
          <a:lstStyle>
            <a:lvl1pPr algn="ctr">
              <a:defRPr sz="48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42611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569340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Three Column">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C4226C42-B02E-1D4B-77B4-BF0257C6041E}"/>
              </a:ext>
            </a:extLst>
          </p:cNvPr>
          <p:cNvSpPr/>
          <p:nvPr userDrawn="1"/>
        </p:nvSpPr>
        <p:spPr>
          <a:xfrm>
            <a:off x="19485" y="0"/>
            <a:ext cx="6721146" cy="6858000"/>
          </a:xfrm>
          <a:custGeom>
            <a:avLst/>
            <a:gdLst>
              <a:gd name="connsiteX0" fmla="*/ 0 w 6721146"/>
              <a:gd name="connsiteY0" fmla="*/ 0 h 6858000"/>
              <a:gd name="connsiteX1" fmla="*/ 399503 w 6721146"/>
              <a:gd name="connsiteY1" fmla="*/ 0 h 6858000"/>
              <a:gd name="connsiteX2" fmla="*/ 395119 w 6721146"/>
              <a:gd name="connsiteY2" fmla="*/ 19864 h 6858000"/>
              <a:gd name="connsiteX3" fmla="*/ 244176 w 6721146"/>
              <a:gd name="connsiteY3" fmla="*/ 529296 h 6858000"/>
              <a:gd name="connsiteX4" fmla="*/ 993095 w 6721146"/>
              <a:gd name="connsiteY4" fmla="*/ 5197987 h 6858000"/>
              <a:gd name="connsiteX5" fmla="*/ 4989455 w 6721146"/>
              <a:gd name="connsiteY5" fmla="*/ 6468602 h 6858000"/>
              <a:gd name="connsiteX6" fmla="*/ 6648701 w 6721146"/>
              <a:gd name="connsiteY6" fmla="*/ 6787937 h 6858000"/>
              <a:gd name="connsiteX7" fmla="*/ 6721146 w 6721146"/>
              <a:gd name="connsiteY7" fmla="*/ 6858000 h 6858000"/>
              <a:gd name="connsiteX8" fmla="*/ 0 w 6721146"/>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1146" h="6858000">
                <a:moveTo>
                  <a:pt x="0" y="0"/>
                </a:moveTo>
                <a:lnTo>
                  <a:pt x="399503" y="0"/>
                </a:lnTo>
                <a:lnTo>
                  <a:pt x="395119" y="19864"/>
                </a:lnTo>
                <a:cubicBezTo>
                  <a:pt x="355531" y="180505"/>
                  <a:pt x="305509" y="350292"/>
                  <a:pt x="244176" y="529296"/>
                </a:cubicBezTo>
                <a:cubicBezTo>
                  <a:pt x="-223599" y="2697668"/>
                  <a:pt x="276778" y="4254046"/>
                  <a:pt x="993095" y="5197987"/>
                </a:cubicBezTo>
                <a:cubicBezTo>
                  <a:pt x="1709415" y="6141924"/>
                  <a:pt x="3704883" y="6653220"/>
                  <a:pt x="4989455" y="6468602"/>
                </a:cubicBezTo>
                <a:cubicBezTo>
                  <a:pt x="5774573" y="6353740"/>
                  <a:pt x="6315041" y="6502080"/>
                  <a:pt x="6648701" y="6787937"/>
                </a:cubicBezTo>
                <a:lnTo>
                  <a:pt x="6721146" y="6858000"/>
                </a:lnTo>
                <a:lnTo>
                  <a:pt x="0" y="6858000"/>
                </a:lnTo>
                <a:close/>
              </a:path>
            </a:pathLst>
          </a:custGeom>
          <a:gradFill flip="none" rotWithShape="1">
            <a:gsLst>
              <a:gs pos="73000">
                <a:schemeClr val="accent3">
                  <a:lumMod val="25000"/>
                </a:schemeClr>
              </a:gs>
              <a:gs pos="0">
                <a:schemeClr val="accent1">
                  <a:alpha val="2964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8" name="Freeform: Shape 17">
            <a:extLst>
              <a:ext uri="{FF2B5EF4-FFF2-40B4-BE49-F238E27FC236}">
                <a16:creationId xmlns:a16="http://schemas.microsoft.com/office/drawing/2014/main" id="{260C6EA0-9137-97A8-7C78-0FCD8675F1B0}"/>
              </a:ext>
            </a:extLst>
          </p:cNvPr>
          <p:cNvSpPr/>
          <p:nvPr userDrawn="1"/>
        </p:nvSpPr>
        <p:spPr>
          <a:xfrm>
            <a:off x="8497" y="7662"/>
            <a:ext cx="4591137" cy="3588767"/>
          </a:xfrm>
          <a:custGeom>
            <a:avLst/>
            <a:gdLst>
              <a:gd name="connsiteX0" fmla="*/ 0 w 4591137"/>
              <a:gd name="connsiteY0" fmla="*/ 0 h 3588767"/>
              <a:gd name="connsiteX1" fmla="*/ 4591137 w 4591137"/>
              <a:gd name="connsiteY1" fmla="*/ 0 h 3588767"/>
              <a:gd name="connsiteX2" fmla="*/ 4458037 w 4591137"/>
              <a:gd name="connsiteY2" fmla="*/ 139038 h 3588767"/>
              <a:gd name="connsiteX3" fmla="*/ 3406398 w 4591137"/>
              <a:gd name="connsiteY3" fmla="*/ 1512312 h 3588767"/>
              <a:gd name="connsiteX4" fmla="*/ 202105 w 4591137"/>
              <a:gd name="connsiteY4" fmla="*/ 3554432 h 3588767"/>
              <a:gd name="connsiteX5" fmla="*/ 0 w 4591137"/>
              <a:gd name="connsiteY5" fmla="*/ 3506319 h 3588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1137" h="3588767">
                <a:moveTo>
                  <a:pt x="0" y="0"/>
                </a:moveTo>
                <a:lnTo>
                  <a:pt x="4591137" y="0"/>
                </a:lnTo>
                <a:lnTo>
                  <a:pt x="4458037" y="139038"/>
                </a:lnTo>
                <a:cubicBezTo>
                  <a:pt x="4038035" y="589101"/>
                  <a:pt x="3677988" y="1055885"/>
                  <a:pt x="3406398" y="1512312"/>
                </a:cubicBezTo>
                <a:cubicBezTo>
                  <a:pt x="2398561" y="3215836"/>
                  <a:pt x="1221089" y="3736280"/>
                  <a:pt x="202105" y="3554432"/>
                </a:cubicBezTo>
                <a:lnTo>
                  <a:pt x="0" y="3506319"/>
                </a:lnTo>
                <a:close/>
              </a:path>
            </a:pathLst>
          </a:custGeom>
          <a:gradFill flip="none" rotWithShape="1">
            <a:gsLst>
              <a:gs pos="0">
                <a:schemeClr val="accent3">
                  <a:lumMod val="25000"/>
                  <a:alpha val="55687"/>
                </a:schemeClr>
              </a:gs>
              <a:gs pos="99000">
                <a:schemeClr val="accent1">
                  <a:lumMod val="60000"/>
                  <a:lumOff val="40000"/>
                  <a:alpha val="20003"/>
                </a:schemeClr>
              </a:gs>
            </a:gsLst>
            <a:lin ang="189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4" name="Freeform 24">
            <a:extLst>
              <a:ext uri="{FF2B5EF4-FFF2-40B4-BE49-F238E27FC236}">
                <a16:creationId xmlns:a16="http://schemas.microsoft.com/office/drawing/2014/main" id="{2698A246-2716-9361-4EDE-2498058A4C3A}"/>
              </a:ext>
            </a:extLst>
          </p:cNvPr>
          <p:cNvSpPr/>
          <p:nvPr userDrawn="1"/>
        </p:nvSpPr>
        <p:spPr>
          <a:xfrm>
            <a:off x="0" y="0"/>
            <a:ext cx="1893320" cy="2085274"/>
          </a:xfrm>
          <a:custGeom>
            <a:avLst/>
            <a:gdLst>
              <a:gd name="connsiteX0" fmla="*/ 0 w 1893320"/>
              <a:gd name="connsiteY0" fmla="*/ 0 h 2085274"/>
              <a:gd name="connsiteX1" fmla="*/ 1893320 w 1893320"/>
              <a:gd name="connsiteY1" fmla="*/ 0 h 2085274"/>
              <a:gd name="connsiteX2" fmla="*/ 1836420 w 1893320"/>
              <a:gd name="connsiteY2" fmla="*/ 89992 h 2085274"/>
              <a:gd name="connsiteX3" fmla="*/ 1471130 w 1893320"/>
              <a:gd name="connsiteY3" fmla="*/ 883842 h 2085274"/>
              <a:gd name="connsiteX4" fmla="*/ 90049 w 1893320"/>
              <a:gd name="connsiteY4" fmla="*/ 2071651 h 2085274"/>
              <a:gd name="connsiteX5" fmla="*/ 0 w 1893320"/>
              <a:gd name="connsiteY5" fmla="*/ 2052168 h 2085274"/>
              <a:gd name="connsiteX6" fmla="*/ 0 w 1893320"/>
              <a:gd name="connsiteY6" fmla="*/ 0 h 2085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320" h="2085274">
                <a:moveTo>
                  <a:pt x="0" y="0"/>
                </a:moveTo>
                <a:lnTo>
                  <a:pt x="1893320" y="0"/>
                </a:lnTo>
                <a:lnTo>
                  <a:pt x="1836420" y="89992"/>
                </a:lnTo>
                <a:cubicBezTo>
                  <a:pt x="1676137" y="357859"/>
                  <a:pt x="1549717" y="629674"/>
                  <a:pt x="1471130" y="883842"/>
                </a:cubicBezTo>
                <a:cubicBezTo>
                  <a:pt x="1174602" y="1851540"/>
                  <a:pt x="614067" y="2156914"/>
                  <a:pt x="90049" y="2071651"/>
                </a:cubicBezTo>
                <a:lnTo>
                  <a:pt x="0" y="2052168"/>
                </a:lnTo>
                <a:lnTo>
                  <a:pt x="0" y="0"/>
                </a:lnTo>
                <a:close/>
              </a:path>
            </a:pathLst>
          </a:custGeom>
          <a:solidFill>
            <a:schemeClr val="accent5">
              <a:lumMod val="50000"/>
              <a:alpha val="1074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F9A7DD52-C2B0-2B91-92C0-905899BB578D}"/>
              </a:ext>
            </a:extLst>
          </p:cNvPr>
          <p:cNvSpPr/>
          <p:nvPr userDrawn="1"/>
        </p:nvSpPr>
        <p:spPr>
          <a:xfrm>
            <a:off x="2" y="5262792"/>
            <a:ext cx="2809260" cy="1595208"/>
          </a:xfrm>
          <a:custGeom>
            <a:avLst/>
            <a:gdLst>
              <a:gd name="connsiteX0" fmla="*/ 0 w 2809260"/>
              <a:gd name="connsiteY0" fmla="*/ 0 h 1595208"/>
              <a:gd name="connsiteX1" fmla="*/ 101140 w 2809260"/>
              <a:gd name="connsiteY1" fmla="*/ 117015 h 1595208"/>
              <a:gd name="connsiteX2" fmla="*/ 2208849 w 2809260"/>
              <a:gd name="connsiteY2" fmla="*/ 1381471 h 1595208"/>
              <a:gd name="connsiteX3" fmla="*/ 2746965 w 2809260"/>
              <a:gd name="connsiteY3" fmla="*/ 1562268 h 1595208"/>
              <a:gd name="connsiteX4" fmla="*/ 2809260 w 2809260"/>
              <a:gd name="connsiteY4" fmla="*/ 1595208 h 1595208"/>
              <a:gd name="connsiteX5" fmla="*/ 0 w 2809260"/>
              <a:gd name="connsiteY5" fmla="*/ 1595207 h 1595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9260" h="1595208">
                <a:moveTo>
                  <a:pt x="0" y="0"/>
                </a:moveTo>
                <a:lnTo>
                  <a:pt x="101140" y="117015"/>
                </a:lnTo>
                <a:cubicBezTo>
                  <a:pt x="653434" y="714877"/>
                  <a:pt x="1509442" y="1220329"/>
                  <a:pt x="2208849" y="1381471"/>
                </a:cubicBezTo>
                <a:cubicBezTo>
                  <a:pt x="2416303" y="1428716"/>
                  <a:pt x="2594874" y="1490011"/>
                  <a:pt x="2746965" y="1562268"/>
                </a:cubicBezTo>
                <a:lnTo>
                  <a:pt x="2809260" y="1595208"/>
                </a:lnTo>
                <a:lnTo>
                  <a:pt x="0" y="1595207"/>
                </a:lnTo>
                <a:close/>
              </a:path>
            </a:pathLst>
          </a:custGeom>
          <a:gradFill flip="none" rotWithShape="1">
            <a:gsLst>
              <a:gs pos="98000">
                <a:schemeClr val="accent5">
                  <a:lumMod val="50000"/>
                  <a:alpha val="67000"/>
                </a:schemeClr>
              </a:gs>
              <a:gs pos="0">
                <a:schemeClr val="accent6">
                  <a:alpha val="45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6" name="Freeform 29">
            <a:extLst>
              <a:ext uri="{FF2B5EF4-FFF2-40B4-BE49-F238E27FC236}">
                <a16:creationId xmlns:a16="http://schemas.microsoft.com/office/drawing/2014/main" id="{73541AB3-4000-4259-4112-06DA0F0728A5}"/>
              </a:ext>
            </a:extLst>
          </p:cNvPr>
          <p:cNvSpPr/>
          <p:nvPr userDrawn="1"/>
        </p:nvSpPr>
        <p:spPr>
          <a:xfrm>
            <a:off x="10193397" y="2730129"/>
            <a:ext cx="1979119" cy="4127871"/>
          </a:xfrm>
          <a:custGeom>
            <a:avLst/>
            <a:gdLst>
              <a:gd name="connsiteX0" fmla="*/ 1979119 w 1979119"/>
              <a:gd name="connsiteY0" fmla="*/ 0 h 4127871"/>
              <a:gd name="connsiteX1" fmla="*/ 1979119 w 1979119"/>
              <a:gd name="connsiteY1" fmla="*/ 4127871 h 4127871"/>
              <a:gd name="connsiteX2" fmla="*/ 0 w 1979119"/>
              <a:gd name="connsiteY2" fmla="*/ 4127871 h 4127871"/>
              <a:gd name="connsiteX3" fmla="*/ 113381 w 1979119"/>
              <a:gd name="connsiteY3" fmla="*/ 3939685 h 4127871"/>
              <a:gd name="connsiteX4" fmla="*/ 893390 w 1979119"/>
              <a:gd name="connsiteY4" fmla="*/ 1926136 h 4127871"/>
              <a:gd name="connsiteX5" fmla="*/ 1827429 w 1979119"/>
              <a:gd name="connsiteY5" fmla="*/ 103152 h 4127871"/>
              <a:gd name="connsiteX6" fmla="*/ 1979119 w 1979119"/>
              <a:gd name="connsiteY6" fmla="*/ 0 h 412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9119" h="4127871">
                <a:moveTo>
                  <a:pt x="1979119" y="0"/>
                </a:moveTo>
                <a:lnTo>
                  <a:pt x="1979119" y="4127871"/>
                </a:lnTo>
                <a:lnTo>
                  <a:pt x="0" y="4127871"/>
                </a:lnTo>
                <a:lnTo>
                  <a:pt x="113381" y="3939685"/>
                </a:lnTo>
                <a:cubicBezTo>
                  <a:pt x="496433" y="3268400"/>
                  <a:pt x="776925" y="2555572"/>
                  <a:pt x="893390" y="1926136"/>
                </a:cubicBezTo>
                <a:cubicBezTo>
                  <a:pt x="1059875" y="1013485"/>
                  <a:pt x="1404160" y="429246"/>
                  <a:pt x="1827429" y="103152"/>
                </a:cubicBezTo>
                <a:lnTo>
                  <a:pt x="1979119" y="0"/>
                </a:lnTo>
                <a:close/>
              </a:path>
            </a:pathLst>
          </a:custGeom>
          <a:gradFill>
            <a:gsLst>
              <a:gs pos="83000">
                <a:schemeClr val="accent5">
                  <a:lumMod val="58000"/>
                  <a:alpha val="35019"/>
                </a:schemeClr>
              </a:gs>
              <a:gs pos="0">
                <a:schemeClr val="accent6">
                  <a:lumMod val="89923"/>
                  <a:lumOff val="10077"/>
                  <a:alpha val="3555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754880"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754880"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p>
        </p:txBody>
      </p:sp>
      <p:cxnSp>
        <p:nvCxnSpPr>
          <p:cNvPr id="21" name="Straight Connector 20">
            <a:extLst>
              <a:ext uri="{FF2B5EF4-FFF2-40B4-BE49-F238E27FC236}">
                <a16:creationId xmlns:a16="http://schemas.microsoft.com/office/drawing/2014/main" id="{DC963910-7C6F-7474-84FF-C53D235027B8}"/>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Text Placeholder 4">
            <a:extLst>
              <a:ext uri="{FF2B5EF4-FFF2-40B4-BE49-F238E27FC236}">
                <a16:creationId xmlns:a16="http://schemas.microsoft.com/office/drawing/2014/main" id="{43CEC7BC-C46D-D3AD-22D8-8737322B7E20}"/>
              </a:ext>
            </a:extLst>
          </p:cNvPr>
          <p:cNvSpPr>
            <a:spLocks noGrp="1"/>
          </p:cNvSpPr>
          <p:nvPr>
            <p:ph type="body" sz="quarter" idx="13"/>
          </p:nvPr>
        </p:nvSpPr>
        <p:spPr>
          <a:xfrm>
            <a:off x="7973568"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Content Placeholder 5">
            <a:extLst>
              <a:ext uri="{FF2B5EF4-FFF2-40B4-BE49-F238E27FC236}">
                <a16:creationId xmlns:a16="http://schemas.microsoft.com/office/drawing/2014/main" id="{658FA801-D400-D7FB-6241-4A41BBAAA0D1}"/>
              </a:ext>
            </a:extLst>
          </p:cNvPr>
          <p:cNvSpPr>
            <a:spLocks noGrp="1"/>
          </p:cNvSpPr>
          <p:nvPr>
            <p:ph sz="quarter" idx="14"/>
          </p:nvPr>
        </p:nvSpPr>
        <p:spPr>
          <a:xfrm>
            <a:off x="7973568"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3394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832104"/>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a:p>
        </p:txBody>
      </p:sp>
      <p:sp>
        <p:nvSpPr>
          <p:cNvPr id="5" name="Oval 4">
            <a:extLst>
              <a:ext uri="{FF2B5EF4-FFF2-40B4-BE49-F238E27FC236}">
                <a16:creationId xmlns:a16="http://schemas.microsoft.com/office/drawing/2014/main" id="{31740CAD-6CDA-9014-8875-BCECEECE0522}"/>
              </a:ext>
            </a:extLst>
          </p:cNvPr>
          <p:cNvSpPr/>
          <p:nvPr userDrawn="1"/>
        </p:nvSpPr>
        <p:spPr>
          <a:xfrm flipH="1">
            <a:off x="3791017" y="2349814"/>
            <a:ext cx="2058045" cy="205804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6E536D1-EF07-9062-CA32-986876ED933F}"/>
              </a:ext>
            </a:extLst>
          </p:cNvPr>
          <p:cNvSpPr/>
          <p:nvPr userDrawn="1"/>
        </p:nvSpPr>
        <p:spPr>
          <a:xfrm flipH="1">
            <a:off x="8929767" y="2349814"/>
            <a:ext cx="2058045" cy="205804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D09D35C-DD66-8B6A-98FE-003262BBE72D}"/>
              </a:ext>
            </a:extLst>
          </p:cNvPr>
          <p:cNvSpPr/>
          <p:nvPr userDrawn="1"/>
        </p:nvSpPr>
        <p:spPr>
          <a:xfrm flipH="1">
            <a:off x="6342947" y="2349814"/>
            <a:ext cx="2058045" cy="205804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0E263D2-96A8-9EB3-2175-1DB2FD5CB609}"/>
              </a:ext>
            </a:extLst>
          </p:cNvPr>
          <p:cNvSpPr/>
          <p:nvPr userDrawn="1"/>
        </p:nvSpPr>
        <p:spPr>
          <a:xfrm flipH="1">
            <a:off x="1247942" y="2349814"/>
            <a:ext cx="2058045" cy="205804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042524"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042524"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62712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627120"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09600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096000"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24349"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24349"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399285" y="2505584"/>
            <a:ext cx="1746504" cy="1746504"/>
          </a:xfrm>
          <a:prstGeom prst="ellipse">
            <a:avLst/>
          </a:prstGeom>
        </p:spPr>
        <p:txBody>
          <a:bodyPr anchor="ctr"/>
          <a:lstStyle>
            <a:lvl1pPr marL="0" indent="0" algn="ctr">
              <a:buNone/>
              <a:defRPr sz="1100"/>
            </a:lvl1pPr>
          </a:lstStyle>
          <a:p>
            <a:r>
              <a:rPr lang="en-US"/>
              <a:t>Click icon to add picture</a:t>
            </a:r>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3946787" y="2505584"/>
            <a:ext cx="1746504" cy="1746504"/>
          </a:xfrm>
          <a:prstGeom prst="ellipse">
            <a:avLst/>
          </a:prstGeom>
        </p:spPr>
        <p:txBody>
          <a:bodyPr anchor="ctr"/>
          <a:lstStyle>
            <a:lvl1pPr marL="0" indent="0" algn="ctr">
              <a:buNone/>
              <a:defRPr sz="1100"/>
            </a:lvl1pPr>
          </a:lstStyle>
          <a:p>
            <a:r>
              <a:rPr lang="en-US"/>
              <a:t>Click icon to add picture</a:t>
            </a:r>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498717" y="2505584"/>
            <a:ext cx="1746504" cy="1746504"/>
          </a:xfrm>
          <a:prstGeom prst="ellipse">
            <a:avLst/>
          </a:prstGeom>
        </p:spPr>
        <p:txBody>
          <a:bodyPr anchor="ctr"/>
          <a:lstStyle>
            <a:lvl1pPr marL="0" indent="0" algn="ctr">
              <a:buNone/>
              <a:defRPr sz="1100"/>
            </a:lvl1pPr>
          </a:lstStyle>
          <a:p>
            <a:r>
              <a:rPr lang="en-US"/>
              <a:t>Click icon to add picture</a:t>
            </a:r>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085537" y="2505584"/>
            <a:ext cx="1746504" cy="1746504"/>
          </a:xfrm>
          <a:prstGeom prst="ellipse">
            <a:avLst/>
          </a:prstGeom>
        </p:spPr>
        <p:txBody>
          <a:bodyPr anchor="ctr"/>
          <a:lstStyle>
            <a:lvl1pPr marL="0" indent="0" algn="ctr">
              <a:buNone/>
              <a:defRPr sz="1100"/>
            </a:lvl1pPr>
          </a:lstStyle>
          <a:p>
            <a:r>
              <a:rPr lang="en-US"/>
              <a:t>Click icon to add picture</a:t>
            </a:r>
          </a:p>
        </p:txBody>
      </p:sp>
    </p:spTree>
    <p:extLst>
      <p:ext uri="{BB962C8B-B14F-4D97-AF65-F5344CB8AC3E}">
        <p14:creationId xmlns:p14="http://schemas.microsoft.com/office/powerpoint/2010/main" val="3784201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3CF1AC86-4E83-EED8-9FB5-635710111D45}"/>
              </a:ext>
            </a:extLst>
          </p:cNvPr>
          <p:cNvSpPr/>
          <p:nvPr userDrawn="1"/>
        </p:nvSpPr>
        <p:spPr>
          <a:xfrm flipH="1">
            <a:off x="1704107" y="4055522"/>
            <a:ext cx="1231495" cy="123149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03E890B-5D84-F4A6-E963-051A1C52577D}"/>
              </a:ext>
            </a:extLst>
          </p:cNvPr>
          <p:cNvSpPr/>
          <p:nvPr userDrawn="1"/>
        </p:nvSpPr>
        <p:spPr>
          <a:xfrm flipH="1">
            <a:off x="4228381" y="1853643"/>
            <a:ext cx="1231495" cy="1231495"/>
          </a:xfrm>
          <a:prstGeom prst="ellipse">
            <a:avLst/>
          </a:prstGeom>
          <a:gradFill flip="none" rotWithShape="1">
            <a:gsLst>
              <a:gs pos="18000">
                <a:schemeClr val="accent3"/>
              </a:gs>
              <a:gs pos="52000">
                <a:schemeClr val="accent5">
                  <a:alpha val="69515"/>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A321B0B-6EF1-E460-8E13-3BBE774FA148}"/>
              </a:ext>
            </a:extLst>
          </p:cNvPr>
          <p:cNvSpPr/>
          <p:nvPr userDrawn="1"/>
        </p:nvSpPr>
        <p:spPr>
          <a:xfrm flipH="1">
            <a:off x="6752655" y="4055275"/>
            <a:ext cx="1231495" cy="1231495"/>
          </a:xfrm>
          <a:prstGeom prst="ellipse">
            <a:avLst/>
          </a:prstGeom>
          <a:gradFill flip="none" rotWithShape="1">
            <a:gsLst>
              <a:gs pos="18000">
                <a:schemeClr val="accent3"/>
              </a:gs>
              <a:gs pos="52000">
                <a:schemeClr val="accent5">
                  <a:alpha val="69515"/>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98AB146-30D1-CD59-5D88-5097CF8561D1}"/>
              </a:ext>
            </a:extLst>
          </p:cNvPr>
          <p:cNvSpPr/>
          <p:nvPr userDrawn="1"/>
        </p:nvSpPr>
        <p:spPr>
          <a:xfrm flipH="1">
            <a:off x="9280950" y="4066155"/>
            <a:ext cx="1231495" cy="1231495"/>
          </a:xfrm>
          <a:prstGeom prst="ellipse">
            <a:avLst/>
          </a:prstGeom>
          <a:gradFill flip="none" rotWithShape="1">
            <a:gsLst>
              <a:gs pos="0">
                <a:schemeClr val="accent1"/>
              </a:gs>
              <a:gs pos="77000">
                <a:schemeClr val="accent6">
                  <a:alpha val="69284"/>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FE52614-CC2D-3550-FDBA-9D7D76ED0F72}"/>
              </a:ext>
            </a:extLst>
          </p:cNvPr>
          <p:cNvSpPr/>
          <p:nvPr userDrawn="1"/>
        </p:nvSpPr>
        <p:spPr>
          <a:xfrm flipH="1">
            <a:off x="4228381" y="4056366"/>
            <a:ext cx="1231495" cy="1231495"/>
          </a:xfrm>
          <a:prstGeom prst="ellipse">
            <a:avLst/>
          </a:prstGeom>
          <a:gradFill flip="none" rotWithShape="1">
            <a:gsLst>
              <a:gs pos="0">
                <a:schemeClr val="accent1"/>
              </a:gs>
              <a:gs pos="77000">
                <a:schemeClr val="accent6">
                  <a:alpha val="69284"/>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19BEA3C-B965-CC70-315C-7C531CD7AA4A}"/>
              </a:ext>
            </a:extLst>
          </p:cNvPr>
          <p:cNvSpPr/>
          <p:nvPr userDrawn="1"/>
        </p:nvSpPr>
        <p:spPr>
          <a:xfrm flipH="1">
            <a:off x="9276929" y="1861862"/>
            <a:ext cx="1231495" cy="123149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BCCE6E9-C40E-A684-457C-F08C974BD59F}"/>
              </a:ext>
            </a:extLst>
          </p:cNvPr>
          <p:cNvSpPr/>
          <p:nvPr userDrawn="1"/>
        </p:nvSpPr>
        <p:spPr>
          <a:xfrm flipH="1">
            <a:off x="6752655" y="1855810"/>
            <a:ext cx="1231495" cy="123149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9B5F0D0-ABA3-5B0F-77C9-C5B64A613F84}"/>
              </a:ext>
            </a:extLst>
          </p:cNvPr>
          <p:cNvSpPr/>
          <p:nvPr userDrawn="1"/>
        </p:nvSpPr>
        <p:spPr>
          <a:xfrm flipH="1">
            <a:off x="1692043" y="1846020"/>
            <a:ext cx="1231495" cy="123149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338328"/>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176854"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176854"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701128"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701128"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225402"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225402"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49676"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49676"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782010" y="1935987"/>
            <a:ext cx="1051560" cy="1051560"/>
          </a:xfrm>
          <a:prstGeom prst="ellipse">
            <a:avLst/>
          </a:prstGeom>
        </p:spPr>
        <p:txBody>
          <a:bodyPr anchor="ctr"/>
          <a:lstStyle>
            <a:lvl1pPr marL="0" indent="0" algn="ctr">
              <a:buNone/>
              <a:defRPr sz="1100"/>
            </a:lvl1pPr>
          </a:lstStyle>
          <a:p>
            <a:r>
              <a:rPr lang="en-US"/>
              <a:t>Click icon to add picture</a:t>
            </a:r>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4318348" y="1935987"/>
            <a:ext cx="1051560" cy="1051560"/>
          </a:xfrm>
          <a:prstGeom prst="ellipse">
            <a:avLst/>
          </a:prstGeom>
        </p:spPr>
        <p:txBody>
          <a:bodyPr anchor="ctr"/>
          <a:lstStyle>
            <a:lvl1pPr marL="0" indent="0" algn="ctr">
              <a:buNone/>
              <a:defRPr sz="1100"/>
            </a:lvl1pPr>
          </a:lstStyle>
          <a:p>
            <a:r>
              <a:rPr lang="en-US"/>
              <a:t>Click icon to add picture</a:t>
            </a:r>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842622" y="1935987"/>
            <a:ext cx="1051560" cy="1051560"/>
          </a:xfrm>
          <a:prstGeom prst="ellipse">
            <a:avLst/>
          </a:prstGeom>
        </p:spPr>
        <p:txBody>
          <a:bodyPr anchor="ctr"/>
          <a:lstStyle>
            <a:lvl1pPr marL="0" indent="0" algn="ctr">
              <a:buNone/>
              <a:defRPr sz="1100"/>
            </a:lvl1pPr>
          </a:lstStyle>
          <a:p>
            <a:r>
              <a:rPr lang="en-US"/>
              <a:t>Click icon to add picture</a:t>
            </a:r>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366896" y="1935987"/>
            <a:ext cx="1051560" cy="1051560"/>
          </a:xfrm>
          <a:prstGeom prst="ellipse">
            <a:avLst/>
          </a:prstGeom>
        </p:spPr>
        <p:txBody>
          <a:bodyPr anchor="ctr"/>
          <a:lstStyle>
            <a:lvl1pPr marL="0" indent="0" algn="ctr">
              <a:buNone/>
              <a:defRPr sz="1100"/>
            </a:lvl1pPr>
          </a:lstStyle>
          <a:p>
            <a:r>
              <a:rPr lang="en-US"/>
              <a:t>Click icon to add picture</a:t>
            </a:r>
          </a:p>
        </p:txBody>
      </p:sp>
      <p:sp>
        <p:nvSpPr>
          <p:cNvPr id="29" name="Picture Placeholder 20">
            <a:extLst>
              <a:ext uri="{FF2B5EF4-FFF2-40B4-BE49-F238E27FC236}">
                <a16:creationId xmlns:a16="http://schemas.microsoft.com/office/drawing/2014/main" id="{BA9EB14D-8336-06B5-51E3-FBCAF00F1F25}"/>
              </a:ext>
            </a:extLst>
          </p:cNvPr>
          <p:cNvSpPr>
            <a:spLocks noGrp="1"/>
          </p:cNvSpPr>
          <p:nvPr>
            <p:ph type="pic" sz="quarter" idx="24"/>
          </p:nvPr>
        </p:nvSpPr>
        <p:spPr>
          <a:xfrm>
            <a:off x="1794074" y="4145489"/>
            <a:ext cx="1051560" cy="1051560"/>
          </a:xfrm>
          <a:prstGeom prst="ellipse">
            <a:avLst/>
          </a:prstGeom>
        </p:spPr>
        <p:txBody>
          <a:bodyPr anchor="ctr"/>
          <a:lstStyle>
            <a:lvl1pPr marL="0" indent="0" algn="ctr">
              <a:buNone/>
              <a:defRPr sz="1100"/>
            </a:lvl1pPr>
          </a:lstStyle>
          <a:p>
            <a:r>
              <a:rPr lang="en-US"/>
              <a:t>Click icon to add picture</a:t>
            </a:r>
          </a:p>
        </p:txBody>
      </p:sp>
      <p:sp>
        <p:nvSpPr>
          <p:cNvPr id="30" name="Picture Placeholder 20">
            <a:extLst>
              <a:ext uri="{FF2B5EF4-FFF2-40B4-BE49-F238E27FC236}">
                <a16:creationId xmlns:a16="http://schemas.microsoft.com/office/drawing/2014/main" id="{A1E65D12-1094-78B5-B37A-A03576991D1D}"/>
              </a:ext>
            </a:extLst>
          </p:cNvPr>
          <p:cNvSpPr>
            <a:spLocks noGrp="1"/>
          </p:cNvSpPr>
          <p:nvPr>
            <p:ph type="pic" sz="quarter" idx="25"/>
          </p:nvPr>
        </p:nvSpPr>
        <p:spPr>
          <a:xfrm>
            <a:off x="4318348" y="4146333"/>
            <a:ext cx="1051560" cy="1051560"/>
          </a:xfrm>
          <a:prstGeom prst="ellipse">
            <a:avLst/>
          </a:prstGeom>
        </p:spPr>
        <p:txBody>
          <a:bodyPr anchor="ctr"/>
          <a:lstStyle>
            <a:lvl1pPr marL="0" indent="0" algn="ctr">
              <a:buNone/>
              <a:defRPr sz="1100"/>
            </a:lvl1pPr>
          </a:lstStyle>
          <a:p>
            <a:r>
              <a:rPr lang="en-US"/>
              <a:t>Click icon to add picture</a:t>
            </a:r>
          </a:p>
        </p:txBody>
      </p:sp>
      <p:sp>
        <p:nvSpPr>
          <p:cNvPr id="31" name="Picture Placeholder 20">
            <a:extLst>
              <a:ext uri="{FF2B5EF4-FFF2-40B4-BE49-F238E27FC236}">
                <a16:creationId xmlns:a16="http://schemas.microsoft.com/office/drawing/2014/main" id="{6ABE5CEC-34A4-CD5D-FA0D-D675A87984F5}"/>
              </a:ext>
            </a:extLst>
          </p:cNvPr>
          <p:cNvSpPr>
            <a:spLocks noGrp="1"/>
          </p:cNvSpPr>
          <p:nvPr>
            <p:ph type="pic" sz="quarter" idx="26"/>
          </p:nvPr>
        </p:nvSpPr>
        <p:spPr>
          <a:xfrm>
            <a:off x="6842622" y="4145242"/>
            <a:ext cx="1051560" cy="1051560"/>
          </a:xfrm>
          <a:prstGeom prst="ellipse">
            <a:avLst/>
          </a:prstGeom>
        </p:spPr>
        <p:txBody>
          <a:bodyPr anchor="ctr"/>
          <a:lstStyle>
            <a:lvl1pPr marL="0" indent="0" algn="ctr">
              <a:buNone/>
              <a:defRPr sz="1100"/>
            </a:lvl1pPr>
          </a:lstStyle>
          <a:p>
            <a:r>
              <a:rPr lang="en-US"/>
              <a:t>Click icon to add picture</a:t>
            </a:r>
          </a:p>
        </p:txBody>
      </p:sp>
      <p:sp>
        <p:nvSpPr>
          <p:cNvPr id="32" name="Picture Placeholder 20">
            <a:extLst>
              <a:ext uri="{FF2B5EF4-FFF2-40B4-BE49-F238E27FC236}">
                <a16:creationId xmlns:a16="http://schemas.microsoft.com/office/drawing/2014/main" id="{5DA945B5-3444-7CAC-AA4A-55B04D039824}"/>
              </a:ext>
            </a:extLst>
          </p:cNvPr>
          <p:cNvSpPr>
            <a:spLocks noGrp="1"/>
          </p:cNvSpPr>
          <p:nvPr>
            <p:ph type="pic" sz="quarter" idx="27"/>
          </p:nvPr>
        </p:nvSpPr>
        <p:spPr>
          <a:xfrm>
            <a:off x="9370917" y="4156122"/>
            <a:ext cx="1051560" cy="1051560"/>
          </a:xfrm>
          <a:prstGeom prst="ellipse">
            <a:avLst/>
          </a:prstGeom>
        </p:spPr>
        <p:txBody>
          <a:bodyPr anchor="ctr"/>
          <a:lstStyle>
            <a:lvl1pPr marL="0" indent="0" algn="ctr">
              <a:buNone/>
              <a:defRPr sz="1100"/>
            </a:lvl1pPr>
          </a:lstStyle>
          <a:p>
            <a:r>
              <a:rPr lang="en-US"/>
              <a:t>Click icon to add picture</a:t>
            </a:r>
          </a:p>
        </p:txBody>
      </p:sp>
      <p:sp>
        <p:nvSpPr>
          <p:cNvPr id="33" name="Text Placeholder 11">
            <a:extLst>
              <a:ext uri="{FF2B5EF4-FFF2-40B4-BE49-F238E27FC236}">
                <a16:creationId xmlns:a16="http://schemas.microsoft.com/office/drawing/2014/main" id="{CB0DA5B5-9C84-7B23-EE8E-CEA555CD808E}"/>
              </a:ext>
            </a:extLst>
          </p:cNvPr>
          <p:cNvSpPr>
            <a:spLocks noGrp="1"/>
          </p:cNvSpPr>
          <p:nvPr>
            <p:ph type="body" sz="quarter" idx="28"/>
          </p:nvPr>
        </p:nvSpPr>
        <p:spPr>
          <a:xfrm>
            <a:off x="1176854"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4" name="Text Placeholder 11">
            <a:extLst>
              <a:ext uri="{FF2B5EF4-FFF2-40B4-BE49-F238E27FC236}">
                <a16:creationId xmlns:a16="http://schemas.microsoft.com/office/drawing/2014/main" id="{99C62621-0080-5CDD-E5DD-2FCF2D548CEB}"/>
              </a:ext>
            </a:extLst>
          </p:cNvPr>
          <p:cNvSpPr>
            <a:spLocks noGrp="1"/>
          </p:cNvSpPr>
          <p:nvPr>
            <p:ph type="body" sz="quarter" idx="29"/>
          </p:nvPr>
        </p:nvSpPr>
        <p:spPr>
          <a:xfrm>
            <a:off x="1176854"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5" name="Text Placeholder 11">
            <a:extLst>
              <a:ext uri="{FF2B5EF4-FFF2-40B4-BE49-F238E27FC236}">
                <a16:creationId xmlns:a16="http://schemas.microsoft.com/office/drawing/2014/main" id="{B69DDE47-632B-987E-545E-BAB200D374ED}"/>
              </a:ext>
            </a:extLst>
          </p:cNvPr>
          <p:cNvSpPr>
            <a:spLocks noGrp="1"/>
          </p:cNvSpPr>
          <p:nvPr>
            <p:ph type="body" sz="quarter" idx="30"/>
          </p:nvPr>
        </p:nvSpPr>
        <p:spPr>
          <a:xfrm>
            <a:off x="3701128"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6" name="Text Placeholder 11">
            <a:extLst>
              <a:ext uri="{FF2B5EF4-FFF2-40B4-BE49-F238E27FC236}">
                <a16:creationId xmlns:a16="http://schemas.microsoft.com/office/drawing/2014/main" id="{A165DCBF-4EFD-7181-68BA-1625AC1C0D5F}"/>
              </a:ext>
            </a:extLst>
          </p:cNvPr>
          <p:cNvSpPr>
            <a:spLocks noGrp="1"/>
          </p:cNvSpPr>
          <p:nvPr>
            <p:ph type="body" sz="quarter" idx="31"/>
          </p:nvPr>
        </p:nvSpPr>
        <p:spPr>
          <a:xfrm>
            <a:off x="3701128"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7" name="Text Placeholder 11">
            <a:extLst>
              <a:ext uri="{FF2B5EF4-FFF2-40B4-BE49-F238E27FC236}">
                <a16:creationId xmlns:a16="http://schemas.microsoft.com/office/drawing/2014/main" id="{3C7ECA2F-9EC3-26BD-B424-ECE80473DF37}"/>
              </a:ext>
            </a:extLst>
          </p:cNvPr>
          <p:cNvSpPr>
            <a:spLocks noGrp="1"/>
          </p:cNvSpPr>
          <p:nvPr>
            <p:ph type="body" sz="quarter" idx="32"/>
          </p:nvPr>
        </p:nvSpPr>
        <p:spPr>
          <a:xfrm>
            <a:off x="6225402"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8" name="Text Placeholder 11">
            <a:extLst>
              <a:ext uri="{FF2B5EF4-FFF2-40B4-BE49-F238E27FC236}">
                <a16:creationId xmlns:a16="http://schemas.microsoft.com/office/drawing/2014/main" id="{C9535F99-6134-8D03-FFEE-D1B3E007F2CC}"/>
              </a:ext>
            </a:extLst>
          </p:cNvPr>
          <p:cNvSpPr>
            <a:spLocks noGrp="1"/>
          </p:cNvSpPr>
          <p:nvPr>
            <p:ph type="body" sz="quarter" idx="33"/>
          </p:nvPr>
        </p:nvSpPr>
        <p:spPr>
          <a:xfrm>
            <a:off x="6225402"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9" name="Text Placeholder 11">
            <a:extLst>
              <a:ext uri="{FF2B5EF4-FFF2-40B4-BE49-F238E27FC236}">
                <a16:creationId xmlns:a16="http://schemas.microsoft.com/office/drawing/2014/main" id="{163BD863-99E7-C7C4-4762-8C168574E9A8}"/>
              </a:ext>
            </a:extLst>
          </p:cNvPr>
          <p:cNvSpPr>
            <a:spLocks noGrp="1"/>
          </p:cNvSpPr>
          <p:nvPr>
            <p:ph type="body" sz="quarter" idx="34"/>
          </p:nvPr>
        </p:nvSpPr>
        <p:spPr>
          <a:xfrm>
            <a:off x="8749676"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40" name="Text Placeholder 11">
            <a:extLst>
              <a:ext uri="{FF2B5EF4-FFF2-40B4-BE49-F238E27FC236}">
                <a16:creationId xmlns:a16="http://schemas.microsoft.com/office/drawing/2014/main" id="{63678AE5-B810-D5BE-40B5-888AF4473157}"/>
              </a:ext>
            </a:extLst>
          </p:cNvPr>
          <p:cNvSpPr>
            <a:spLocks noGrp="1"/>
          </p:cNvSpPr>
          <p:nvPr>
            <p:ph type="body" sz="quarter" idx="35"/>
          </p:nvPr>
        </p:nvSpPr>
        <p:spPr>
          <a:xfrm>
            <a:off x="8749676"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Tree>
    <p:extLst>
      <p:ext uri="{BB962C8B-B14F-4D97-AF65-F5344CB8AC3E}">
        <p14:creationId xmlns:p14="http://schemas.microsoft.com/office/powerpoint/2010/main" val="6345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Summary">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FF4F2FF2-B2D0-EAB9-0059-1E59CFF27936}"/>
              </a:ext>
            </a:extLst>
          </p:cNvPr>
          <p:cNvSpPr/>
          <p:nvPr userDrawn="1"/>
        </p:nvSpPr>
        <p:spPr>
          <a:xfrm>
            <a:off x="0" y="3079989"/>
            <a:ext cx="4744043" cy="3778013"/>
          </a:xfrm>
          <a:custGeom>
            <a:avLst/>
            <a:gdLst>
              <a:gd name="connsiteX0" fmla="*/ 552680 w 4744043"/>
              <a:gd name="connsiteY0" fmla="*/ 2 h 3778013"/>
              <a:gd name="connsiteX1" fmla="*/ 3368067 w 4744043"/>
              <a:gd name="connsiteY1" fmla="*/ 2076456 h 3778013"/>
              <a:gd name="connsiteX2" fmla="*/ 4603294 w 4744043"/>
              <a:gd name="connsiteY2" fmla="*/ 3641510 h 3778013"/>
              <a:gd name="connsiteX3" fmla="*/ 4744043 w 4744043"/>
              <a:gd name="connsiteY3" fmla="*/ 3778013 h 3778013"/>
              <a:gd name="connsiteX4" fmla="*/ 0 w 4744043"/>
              <a:gd name="connsiteY4" fmla="*/ 3778013 h 3778013"/>
              <a:gd name="connsiteX5" fmla="*/ 0 w 4744043"/>
              <a:gd name="connsiteY5" fmla="*/ 73323 h 3778013"/>
              <a:gd name="connsiteX6" fmla="*/ 163773 w 4744043"/>
              <a:gd name="connsiteY6" fmla="*/ 34335 h 3778013"/>
              <a:gd name="connsiteX7" fmla="*/ 552680 w 4744043"/>
              <a:gd name="connsiteY7" fmla="*/ 2 h 377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4043" h="3778013">
                <a:moveTo>
                  <a:pt x="552680" y="2"/>
                </a:moveTo>
                <a:cubicBezTo>
                  <a:pt x="1474475" y="1086"/>
                  <a:pt x="2486209" y="585872"/>
                  <a:pt x="3368067" y="2076456"/>
                </a:cubicBezTo>
                <a:cubicBezTo>
                  <a:pt x="3678455" y="2598086"/>
                  <a:pt x="4104379" y="3133243"/>
                  <a:pt x="4603294" y="3641510"/>
                </a:cubicBezTo>
                <a:lnTo>
                  <a:pt x="4744043" y="3778013"/>
                </a:lnTo>
                <a:lnTo>
                  <a:pt x="0" y="3778013"/>
                </a:lnTo>
                <a:lnTo>
                  <a:pt x="0" y="73323"/>
                </a:lnTo>
                <a:lnTo>
                  <a:pt x="163773" y="34335"/>
                </a:lnTo>
                <a:cubicBezTo>
                  <a:pt x="291146" y="11604"/>
                  <a:pt x="420996" y="-154"/>
                  <a:pt x="552680" y="2"/>
                </a:cubicBezTo>
                <a:close/>
              </a:path>
            </a:pathLst>
          </a:custGeom>
          <a:gradFill flip="none" rotWithShape="1">
            <a:gsLst>
              <a:gs pos="41000">
                <a:schemeClr val="accent3">
                  <a:lumMod val="25000"/>
                  <a:alpha val="67969"/>
                </a:schemeClr>
              </a:gs>
              <a:gs pos="100000">
                <a:schemeClr val="accent2">
                  <a:alpha val="29022"/>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9" name="Freeform: Shape 18">
            <a:extLst>
              <a:ext uri="{FF2B5EF4-FFF2-40B4-BE49-F238E27FC236}">
                <a16:creationId xmlns:a16="http://schemas.microsoft.com/office/drawing/2014/main" id="{8B193F7C-DAB3-79A0-9B6F-012F23BAF8BD}"/>
              </a:ext>
            </a:extLst>
          </p:cNvPr>
          <p:cNvSpPr/>
          <p:nvPr userDrawn="1"/>
        </p:nvSpPr>
        <p:spPr>
          <a:xfrm>
            <a:off x="1" y="0"/>
            <a:ext cx="6552595" cy="3112082"/>
          </a:xfrm>
          <a:custGeom>
            <a:avLst/>
            <a:gdLst>
              <a:gd name="connsiteX0" fmla="*/ 6552595 w 6552595"/>
              <a:gd name="connsiteY0" fmla="*/ 0 h 3112082"/>
              <a:gd name="connsiteX1" fmla="*/ 6479403 w 6552595"/>
              <a:gd name="connsiteY1" fmla="*/ 116338 h 3112082"/>
              <a:gd name="connsiteX2" fmla="*/ 4627940 w 6552595"/>
              <a:gd name="connsiteY2" fmla="*/ 645238 h 3112082"/>
              <a:gd name="connsiteX3" fmla="*/ 631580 w 6552595"/>
              <a:gd name="connsiteY3" fmla="*/ 1915852 h 3112082"/>
              <a:gd name="connsiteX4" fmla="*/ 46252 w 6552595"/>
              <a:gd name="connsiteY4" fmla="*/ 2980209 h 3112082"/>
              <a:gd name="connsiteX5" fmla="*/ 0 w 6552595"/>
              <a:gd name="connsiteY5" fmla="*/ 3112082 h 3112082"/>
              <a:gd name="connsiteX6" fmla="*/ 0 w 6552595"/>
              <a:gd name="connsiteY6" fmla="*/ 1037361 h 3112082"/>
              <a:gd name="connsiteX7" fmla="*/ 0 w 6552595"/>
              <a:gd name="connsiteY7" fmla="*/ 0 h 31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2595" h="3112082">
                <a:moveTo>
                  <a:pt x="6552595" y="0"/>
                </a:moveTo>
                <a:lnTo>
                  <a:pt x="6479403" y="116338"/>
                </a:lnTo>
                <a:cubicBezTo>
                  <a:pt x="6181653" y="532833"/>
                  <a:pt x="5587528" y="785625"/>
                  <a:pt x="4627940" y="645238"/>
                </a:cubicBezTo>
                <a:cubicBezTo>
                  <a:pt x="3343367" y="460619"/>
                  <a:pt x="1347900" y="971915"/>
                  <a:pt x="631580" y="1915852"/>
                </a:cubicBezTo>
                <a:cubicBezTo>
                  <a:pt x="407731" y="2210834"/>
                  <a:pt x="204970" y="2565624"/>
                  <a:pt x="46252" y="2980209"/>
                </a:cubicBezTo>
                <a:lnTo>
                  <a:pt x="0" y="3112082"/>
                </a:lnTo>
                <a:lnTo>
                  <a:pt x="0" y="1037361"/>
                </a:lnTo>
                <a:lnTo>
                  <a:pt x="0" y="0"/>
                </a:lnTo>
                <a:close/>
              </a:path>
            </a:pathLst>
          </a:custGeom>
          <a:gradFill flip="none" rotWithShape="1">
            <a:gsLst>
              <a:gs pos="76000">
                <a:schemeClr val="accent3">
                  <a:lumMod val="25000"/>
                </a:schemeClr>
              </a:gs>
              <a:gs pos="0">
                <a:schemeClr val="accent1">
                  <a:alpha val="56738"/>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4" name="Freeform: Shape 13">
            <a:extLst>
              <a:ext uri="{FF2B5EF4-FFF2-40B4-BE49-F238E27FC236}">
                <a16:creationId xmlns:a16="http://schemas.microsoft.com/office/drawing/2014/main" id="{D9D045F5-266F-9ADF-9692-2DA7DB16DFFE}"/>
              </a:ext>
            </a:extLst>
          </p:cNvPr>
          <p:cNvSpPr/>
          <p:nvPr userDrawn="1"/>
        </p:nvSpPr>
        <p:spPr>
          <a:xfrm>
            <a:off x="10269564" y="0"/>
            <a:ext cx="1922436" cy="5772376"/>
          </a:xfrm>
          <a:custGeom>
            <a:avLst/>
            <a:gdLst>
              <a:gd name="connsiteX0" fmla="*/ 0 w 1922436"/>
              <a:gd name="connsiteY0" fmla="*/ 0 h 5772376"/>
              <a:gd name="connsiteX1" fmla="*/ 1922436 w 1922436"/>
              <a:gd name="connsiteY1" fmla="*/ 0 h 5772376"/>
              <a:gd name="connsiteX2" fmla="*/ 1922436 w 1922436"/>
              <a:gd name="connsiteY2" fmla="*/ 5770832 h 5772376"/>
              <a:gd name="connsiteX3" fmla="*/ 1785843 w 1922436"/>
              <a:gd name="connsiteY3" fmla="*/ 5772376 h 5772376"/>
              <a:gd name="connsiteX4" fmla="*/ 167636 w 1922436"/>
              <a:gd name="connsiteY4" fmla="*/ 2958760 h 5772376"/>
              <a:gd name="connsiteX5" fmla="*/ 11457 w 1922436"/>
              <a:gd name="connsiteY5" fmla="*/ 41049 h 5772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2436" h="5772376">
                <a:moveTo>
                  <a:pt x="0" y="0"/>
                </a:moveTo>
                <a:lnTo>
                  <a:pt x="1922436" y="0"/>
                </a:lnTo>
                <a:lnTo>
                  <a:pt x="1922436" y="5770832"/>
                </a:lnTo>
                <a:lnTo>
                  <a:pt x="1785843" y="5772376"/>
                </a:lnTo>
                <a:cubicBezTo>
                  <a:pt x="715486" y="5737436"/>
                  <a:pt x="-199675" y="4895626"/>
                  <a:pt x="167636" y="2958760"/>
                </a:cubicBezTo>
                <a:cubicBezTo>
                  <a:pt x="324540" y="2119813"/>
                  <a:pt x="262661" y="1037667"/>
                  <a:pt x="11457" y="41049"/>
                </a:cubicBezTo>
                <a:close/>
              </a:path>
            </a:pathLst>
          </a:custGeom>
          <a:gradFill flip="none" rotWithShape="1">
            <a:gsLst>
              <a:gs pos="10000">
                <a:schemeClr val="accent2">
                  <a:alpha val="9960"/>
                </a:schemeClr>
              </a:gs>
              <a:gs pos="100000">
                <a:schemeClr val="accent1">
                  <a:alpha val="47557"/>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2" name="Freeform: Shape 11">
            <a:extLst>
              <a:ext uri="{FF2B5EF4-FFF2-40B4-BE49-F238E27FC236}">
                <a16:creationId xmlns:a16="http://schemas.microsoft.com/office/drawing/2014/main" id="{2A494E50-F563-24E6-92E6-F9E55D1F3D50}"/>
              </a:ext>
            </a:extLst>
          </p:cNvPr>
          <p:cNvSpPr/>
          <p:nvPr userDrawn="1"/>
        </p:nvSpPr>
        <p:spPr>
          <a:xfrm>
            <a:off x="10861332" y="0"/>
            <a:ext cx="1330669" cy="3088658"/>
          </a:xfrm>
          <a:custGeom>
            <a:avLst/>
            <a:gdLst>
              <a:gd name="connsiteX0" fmla="*/ 0 w 1330669"/>
              <a:gd name="connsiteY0" fmla="*/ 0 h 3088658"/>
              <a:gd name="connsiteX1" fmla="*/ 1330669 w 1330669"/>
              <a:gd name="connsiteY1" fmla="*/ 0 h 3088658"/>
              <a:gd name="connsiteX2" fmla="*/ 1330669 w 1330669"/>
              <a:gd name="connsiteY2" fmla="*/ 3088658 h 3088658"/>
              <a:gd name="connsiteX3" fmla="*/ 1265038 w 1330669"/>
              <a:gd name="connsiteY3" fmla="*/ 3075052 h 3088658"/>
              <a:gd name="connsiteX4" fmla="*/ 84101 w 1330669"/>
              <a:gd name="connsiteY4" fmla="*/ 918166 h 3088658"/>
              <a:gd name="connsiteX5" fmla="*/ 3100 w 1330669"/>
              <a:gd name="connsiteY5" fmla="*/ 15153 h 308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0669" h="3088658">
                <a:moveTo>
                  <a:pt x="0" y="0"/>
                </a:moveTo>
                <a:lnTo>
                  <a:pt x="1330669" y="0"/>
                </a:lnTo>
                <a:lnTo>
                  <a:pt x="1330669" y="3088658"/>
                </a:lnTo>
                <a:lnTo>
                  <a:pt x="1265038" y="3075052"/>
                </a:lnTo>
                <a:cubicBezTo>
                  <a:pt x="597017" y="2898062"/>
                  <a:pt x="64513" y="2241595"/>
                  <a:pt x="84101" y="918166"/>
                </a:cubicBezTo>
                <a:cubicBezTo>
                  <a:pt x="87550" y="637183"/>
                  <a:pt x="59230" y="331259"/>
                  <a:pt x="3100" y="15153"/>
                </a:cubicBezTo>
                <a:close/>
              </a:path>
            </a:pathLst>
          </a:custGeom>
          <a:solidFill>
            <a:schemeClr val="accent1">
              <a:alpha val="50635"/>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6" name="glass card">
            <a:extLst>
              <a:ext uri="{FF2B5EF4-FFF2-40B4-BE49-F238E27FC236}">
                <a16:creationId xmlns:a16="http://schemas.microsoft.com/office/drawing/2014/main" id="{D9024B22-C102-71C1-8593-95259EC18972}"/>
              </a:ext>
            </a:extLst>
          </p:cNvPr>
          <p:cNvSpPr/>
          <p:nvPr userDrawn="1"/>
        </p:nvSpPr>
        <p:spPr>
          <a:xfrm>
            <a:off x="1474384" y="1005155"/>
            <a:ext cx="9243233" cy="4978750"/>
          </a:xfrm>
          <a:prstGeom prst="roundRect">
            <a:avLst>
              <a:gd name="adj" fmla="val 6806"/>
            </a:avLst>
          </a:prstGeom>
          <a:gradFill>
            <a:gsLst>
              <a:gs pos="99000">
                <a:schemeClr val="bg1">
                  <a:alpha val="3000"/>
                </a:schemeClr>
              </a:gs>
              <a:gs pos="46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8A78F28F-70CE-7FE2-ACE1-FA2D7C1CE590}"/>
              </a:ext>
            </a:extLst>
          </p:cNvPr>
          <p:cNvSpPr/>
          <p:nvPr userDrawn="1"/>
        </p:nvSpPr>
        <p:spPr>
          <a:xfrm>
            <a:off x="0" y="0"/>
            <a:ext cx="2862855" cy="1527696"/>
          </a:xfrm>
          <a:custGeom>
            <a:avLst/>
            <a:gdLst>
              <a:gd name="connsiteX0" fmla="*/ 0 w 2862855"/>
              <a:gd name="connsiteY0" fmla="*/ 0 h 1527696"/>
              <a:gd name="connsiteX1" fmla="*/ 2862855 w 2862855"/>
              <a:gd name="connsiteY1" fmla="*/ 0 h 1527696"/>
              <a:gd name="connsiteX2" fmla="*/ 2757362 w 2862855"/>
              <a:gd name="connsiteY2" fmla="*/ 85011 h 1527696"/>
              <a:gd name="connsiteX3" fmla="*/ 1949659 w 2862855"/>
              <a:gd name="connsiteY3" fmla="*/ 424032 h 1527696"/>
              <a:gd name="connsiteX4" fmla="*/ 170555 w 2862855"/>
              <a:gd name="connsiteY4" fmla="*/ 1373059 h 1527696"/>
              <a:gd name="connsiteX5" fmla="*/ 0 w 2862855"/>
              <a:gd name="connsiteY5" fmla="*/ 1527696 h 1527696"/>
              <a:gd name="connsiteX6" fmla="*/ 0 w 2862855"/>
              <a:gd name="connsiteY6" fmla="*/ 872969 h 152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2855" h="1527696">
                <a:moveTo>
                  <a:pt x="0" y="0"/>
                </a:moveTo>
                <a:lnTo>
                  <a:pt x="2862855" y="0"/>
                </a:lnTo>
                <a:lnTo>
                  <a:pt x="2757362" y="85011"/>
                </a:lnTo>
                <a:cubicBezTo>
                  <a:pt x="2560942" y="227521"/>
                  <a:pt x="2295416" y="345289"/>
                  <a:pt x="1949659" y="424032"/>
                </a:cubicBezTo>
                <a:cubicBezTo>
                  <a:pt x="1377417" y="555874"/>
                  <a:pt x="700343" y="918207"/>
                  <a:pt x="170555" y="1373059"/>
                </a:cubicBezTo>
                <a:lnTo>
                  <a:pt x="0" y="1527696"/>
                </a:lnTo>
                <a:lnTo>
                  <a:pt x="0" y="872969"/>
                </a:lnTo>
                <a:close/>
              </a:path>
            </a:pathLst>
          </a:custGeom>
          <a:gradFill flip="none" rotWithShape="1">
            <a:gsLst>
              <a:gs pos="100000">
                <a:schemeClr val="accent3">
                  <a:lumMod val="25000"/>
                  <a:alpha val="40000"/>
                </a:schemeClr>
              </a:gs>
              <a:gs pos="0">
                <a:schemeClr val="accent4">
                  <a:alpha val="69786"/>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29" name="Freeform: Shape 28">
            <a:extLst>
              <a:ext uri="{FF2B5EF4-FFF2-40B4-BE49-F238E27FC236}">
                <a16:creationId xmlns:a16="http://schemas.microsoft.com/office/drawing/2014/main" id="{294AB31D-FEF2-F3B0-D726-81CE48F895EA}"/>
              </a:ext>
            </a:extLst>
          </p:cNvPr>
          <p:cNvSpPr/>
          <p:nvPr userDrawn="1"/>
        </p:nvSpPr>
        <p:spPr>
          <a:xfrm>
            <a:off x="2" y="4761091"/>
            <a:ext cx="3131151" cy="2096908"/>
          </a:xfrm>
          <a:custGeom>
            <a:avLst/>
            <a:gdLst>
              <a:gd name="connsiteX0" fmla="*/ 186163 w 3131151"/>
              <a:gd name="connsiteY0" fmla="*/ 0 h 2096908"/>
              <a:gd name="connsiteX1" fmla="*/ 2469297 w 3131151"/>
              <a:gd name="connsiteY1" fmla="*/ 1411265 h 2096908"/>
              <a:gd name="connsiteX2" fmla="*/ 3026909 w 3131151"/>
              <a:gd name="connsiteY2" fmla="*/ 2004423 h 2096908"/>
              <a:gd name="connsiteX3" fmla="*/ 3131151 w 3131151"/>
              <a:gd name="connsiteY3" fmla="*/ 2096908 h 2096908"/>
              <a:gd name="connsiteX4" fmla="*/ 0 w 3131151"/>
              <a:gd name="connsiteY4" fmla="*/ 2096908 h 2096908"/>
              <a:gd name="connsiteX5" fmla="*/ 0 w 3131151"/>
              <a:gd name="connsiteY5" fmla="*/ 4640 h 209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151" h="2096908">
                <a:moveTo>
                  <a:pt x="186163" y="0"/>
                </a:moveTo>
                <a:cubicBezTo>
                  <a:pt x="883663" y="24692"/>
                  <a:pt x="1675023" y="432572"/>
                  <a:pt x="2469297" y="1411265"/>
                </a:cubicBezTo>
                <a:cubicBezTo>
                  <a:pt x="2632187" y="1610943"/>
                  <a:pt x="2819757" y="1809855"/>
                  <a:pt x="3026909" y="2004423"/>
                </a:cubicBezTo>
                <a:lnTo>
                  <a:pt x="3131151" y="2096908"/>
                </a:lnTo>
                <a:lnTo>
                  <a:pt x="0" y="2096908"/>
                </a:lnTo>
                <a:lnTo>
                  <a:pt x="0" y="4640"/>
                </a:lnTo>
                <a:close/>
              </a:path>
            </a:pathLst>
          </a:custGeom>
          <a:gradFill flip="none" rotWithShape="1">
            <a:gsLst>
              <a:gs pos="47000">
                <a:schemeClr val="accent6">
                  <a:alpha val="51365"/>
                </a:schemeClr>
              </a:gs>
              <a:gs pos="100000">
                <a:schemeClr val="accent4">
                  <a:alpha val="24386"/>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Tree>
    <p:extLst>
      <p:ext uri="{BB962C8B-B14F-4D97-AF65-F5344CB8AC3E}">
        <p14:creationId xmlns:p14="http://schemas.microsoft.com/office/powerpoint/2010/main" val="4293843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6592824" y="1856232"/>
            <a:ext cx="4718304" cy="1069848"/>
          </a:xfrm>
        </p:spPr>
        <p:txBody>
          <a:bodyPr anchor="b">
            <a:noAutofit/>
          </a:bodyPr>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601968" y="3374136"/>
            <a:ext cx="4709160" cy="239572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reeform 14">
            <a:extLst>
              <a:ext uri="{FF2B5EF4-FFF2-40B4-BE49-F238E27FC236}">
                <a16:creationId xmlns:a16="http://schemas.microsoft.com/office/drawing/2014/main" id="{907BDD9A-3C2A-A21B-A425-1BB45BF5C103}"/>
              </a:ext>
            </a:extLst>
          </p:cNvPr>
          <p:cNvSpPr/>
          <p:nvPr userDrawn="1"/>
        </p:nvSpPr>
        <p:spPr>
          <a:xfrm rot="5400000" flipH="1" flipV="1">
            <a:off x="-1248967" y="1248969"/>
            <a:ext cx="6858000" cy="4360065"/>
          </a:xfrm>
          <a:custGeom>
            <a:avLst/>
            <a:gdLst>
              <a:gd name="connsiteX0" fmla="*/ 6858000 w 6858000"/>
              <a:gd name="connsiteY0" fmla="*/ 0 h 4360065"/>
              <a:gd name="connsiteX1" fmla="*/ 6858000 w 6858000"/>
              <a:gd name="connsiteY1" fmla="*/ 4019634 h 4360065"/>
              <a:gd name="connsiteX2" fmla="*/ 6786526 w 6858000"/>
              <a:gd name="connsiteY2" fmla="*/ 3987694 h 4360065"/>
              <a:gd name="connsiteX3" fmla="*/ 4380589 w 6858000"/>
              <a:gd name="connsiteY3" fmla="*/ 3270469 h 4360065"/>
              <a:gd name="connsiteX4" fmla="*/ 1148443 w 6858000"/>
              <a:gd name="connsiteY4" fmla="*/ 4360028 h 4360065"/>
              <a:gd name="connsiteX5" fmla="*/ 93033 w 6858000"/>
              <a:gd name="connsiteY5" fmla="*/ 4174462 h 4360065"/>
              <a:gd name="connsiteX6" fmla="*/ 0 w 6858000"/>
              <a:gd name="connsiteY6" fmla="*/ 4134599 h 4360065"/>
              <a:gd name="connsiteX7" fmla="*/ 0 w 6858000"/>
              <a:gd name="connsiteY7" fmla="*/ 0 h 4360065"/>
              <a:gd name="connsiteX8" fmla="*/ 6858000 w 6858000"/>
              <a:gd name="connsiteY8" fmla="*/ 0 h 436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4360065">
                <a:moveTo>
                  <a:pt x="6858000" y="0"/>
                </a:moveTo>
                <a:lnTo>
                  <a:pt x="6858000" y="4019634"/>
                </a:lnTo>
                <a:lnTo>
                  <a:pt x="6786526" y="3987694"/>
                </a:lnTo>
                <a:cubicBezTo>
                  <a:pt x="6330423" y="3769997"/>
                  <a:pt x="5587519" y="3251791"/>
                  <a:pt x="4380589" y="3270469"/>
                </a:cubicBezTo>
                <a:cubicBezTo>
                  <a:pt x="3001241" y="3291816"/>
                  <a:pt x="2442968" y="4353863"/>
                  <a:pt x="1148443" y="4360028"/>
                </a:cubicBezTo>
                <a:cubicBezTo>
                  <a:pt x="743904" y="4361955"/>
                  <a:pt x="389317" y="4288650"/>
                  <a:pt x="93033" y="4174462"/>
                </a:cubicBezTo>
                <a:lnTo>
                  <a:pt x="0" y="4134599"/>
                </a:lnTo>
                <a:lnTo>
                  <a:pt x="0" y="0"/>
                </a:lnTo>
                <a:lnTo>
                  <a:pt x="6858000" y="0"/>
                </a:lnTo>
                <a:close/>
              </a:path>
            </a:pathLst>
          </a:custGeom>
          <a:solidFill>
            <a:schemeClr val="accent4">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16">
            <a:extLst>
              <a:ext uri="{FF2B5EF4-FFF2-40B4-BE49-F238E27FC236}">
                <a16:creationId xmlns:a16="http://schemas.microsoft.com/office/drawing/2014/main" id="{989D7F61-B47A-97D5-F725-EC5EFE81187A}"/>
              </a:ext>
            </a:extLst>
          </p:cNvPr>
          <p:cNvSpPr/>
          <p:nvPr userDrawn="1"/>
        </p:nvSpPr>
        <p:spPr>
          <a:xfrm rot="16200000" flipH="1">
            <a:off x="-952024" y="952025"/>
            <a:ext cx="6858000" cy="4953950"/>
          </a:xfrm>
          <a:custGeom>
            <a:avLst/>
            <a:gdLst>
              <a:gd name="connsiteX0" fmla="*/ 0 w 6858000"/>
              <a:gd name="connsiteY0" fmla="*/ 0 h 4953950"/>
              <a:gd name="connsiteX1" fmla="*/ 0 w 6858000"/>
              <a:gd name="connsiteY1" fmla="*/ 4289773 h 4953950"/>
              <a:gd name="connsiteX2" fmla="*/ 181159 w 6858000"/>
              <a:gd name="connsiteY2" fmla="*/ 4411259 h 4953950"/>
              <a:gd name="connsiteX3" fmla="*/ 2222746 w 6858000"/>
              <a:gd name="connsiteY3" fmla="*/ 4953891 h 4953950"/>
              <a:gd name="connsiteX4" fmla="*/ 6808516 w 6858000"/>
              <a:gd name="connsiteY4" fmla="*/ 3223031 h 4953950"/>
              <a:gd name="connsiteX5" fmla="*/ 6858000 w 6858000"/>
              <a:gd name="connsiteY5" fmla="*/ 3220931 h 4953950"/>
              <a:gd name="connsiteX6" fmla="*/ 6858000 w 6858000"/>
              <a:gd name="connsiteY6" fmla="*/ 0 h 4953950"/>
              <a:gd name="connsiteX7" fmla="*/ 0 w 6858000"/>
              <a:gd name="connsiteY7" fmla="*/ 0 h 495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953950">
                <a:moveTo>
                  <a:pt x="0" y="0"/>
                </a:moveTo>
                <a:lnTo>
                  <a:pt x="0" y="4289773"/>
                </a:lnTo>
                <a:lnTo>
                  <a:pt x="181159" y="4411259"/>
                </a:lnTo>
                <a:cubicBezTo>
                  <a:pt x="694541" y="4727180"/>
                  <a:pt x="1386349" y="4958196"/>
                  <a:pt x="2222746" y="4953891"/>
                </a:cubicBezTo>
                <a:cubicBezTo>
                  <a:pt x="4074768" y="4944360"/>
                  <a:pt x="4906383" y="3353427"/>
                  <a:pt x="6808516" y="3223031"/>
                </a:cubicBezTo>
                <a:lnTo>
                  <a:pt x="6858000" y="3220931"/>
                </a:lnTo>
                <a:lnTo>
                  <a:pt x="6858000" y="0"/>
                </a:lnTo>
                <a:lnTo>
                  <a:pt x="0" y="0"/>
                </a:lnTo>
                <a:close/>
              </a:path>
            </a:pathLst>
          </a:custGeom>
          <a:gradFill flip="none" rotWithShape="1">
            <a:gsLst>
              <a:gs pos="20000">
                <a:schemeClr val="accent6">
                  <a:alpha val="52965"/>
                </a:schemeClr>
              </a:gs>
              <a:gs pos="90000">
                <a:schemeClr val="accent5">
                  <a:lumMod val="50000"/>
                  <a:alpha val="72473"/>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17">
            <a:extLst>
              <a:ext uri="{FF2B5EF4-FFF2-40B4-BE49-F238E27FC236}">
                <a16:creationId xmlns:a16="http://schemas.microsoft.com/office/drawing/2014/main" id="{A70008D0-0FB3-5B8D-3060-6EDD9E247095}"/>
              </a:ext>
            </a:extLst>
          </p:cNvPr>
          <p:cNvSpPr/>
          <p:nvPr userDrawn="1"/>
        </p:nvSpPr>
        <p:spPr>
          <a:xfrm rot="16200000" flipH="1">
            <a:off x="-1513890" y="1513891"/>
            <a:ext cx="6858000" cy="3830219"/>
          </a:xfrm>
          <a:custGeom>
            <a:avLst/>
            <a:gdLst>
              <a:gd name="connsiteX0" fmla="*/ 0 w 6858000"/>
              <a:gd name="connsiteY0" fmla="*/ 0 h 3830219"/>
              <a:gd name="connsiteX1" fmla="*/ 0 w 6858000"/>
              <a:gd name="connsiteY1" fmla="*/ 2994317 h 3830219"/>
              <a:gd name="connsiteX2" fmla="*/ 150933 w 6858000"/>
              <a:gd name="connsiteY2" fmla="*/ 2952927 h 3830219"/>
              <a:gd name="connsiteX3" fmla="*/ 533317 w 6858000"/>
              <a:gd name="connsiteY3" fmla="*/ 2907735 h 3830219"/>
              <a:gd name="connsiteX4" fmla="*/ 2516906 w 6858000"/>
              <a:gd name="connsiteY4" fmla="*/ 3558655 h 3830219"/>
              <a:gd name="connsiteX5" fmla="*/ 2542419 w 6858000"/>
              <a:gd name="connsiteY5" fmla="*/ 3568616 h 3830219"/>
              <a:gd name="connsiteX6" fmla="*/ 2607100 w 6858000"/>
              <a:gd name="connsiteY6" fmla="*/ 3608308 h 3830219"/>
              <a:gd name="connsiteX7" fmla="*/ 3580199 w 6858000"/>
              <a:gd name="connsiteY7" fmla="*/ 3830188 h 3830219"/>
              <a:gd name="connsiteX8" fmla="*/ 6145368 w 6858000"/>
              <a:gd name="connsiteY8" fmla="*/ 2895740 h 3830219"/>
              <a:gd name="connsiteX9" fmla="*/ 6711794 w 6858000"/>
              <a:gd name="connsiteY9" fmla="*/ 2941805 h 3830219"/>
              <a:gd name="connsiteX10" fmla="*/ 6858000 w 6858000"/>
              <a:gd name="connsiteY10" fmla="*/ 2973381 h 3830219"/>
              <a:gd name="connsiteX11" fmla="*/ 6858000 w 6858000"/>
              <a:gd name="connsiteY11" fmla="*/ 0 h 3830219"/>
              <a:gd name="connsiteX12" fmla="*/ 0 w 6858000"/>
              <a:gd name="connsiteY12" fmla="*/ 0 h 383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8000" h="3830219">
                <a:moveTo>
                  <a:pt x="0" y="0"/>
                </a:moveTo>
                <a:lnTo>
                  <a:pt x="0" y="2994317"/>
                </a:lnTo>
                <a:lnTo>
                  <a:pt x="150933" y="2952927"/>
                </a:lnTo>
                <a:cubicBezTo>
                  <a:pt x="269822" y="2926258"/>
                  <a:pt x="396478" y="2910024"/>
                  <a:pt x="533317" y="2907735"/>
                </a:cubicBezTo>
                <a:cubicBezTo>
                  <a:pt x="1559606" y="2890571"/>
                  <a:pt x="2163137" y="3401988"/>
                  <a:pt x="2516906" y="3558655"/>
                </a:cubicBezTo>
                <a:lnTo>
                  <a:pt x="2542419" y="3568616"/>
                </a:lnTo>
                <a:lnTo>
                  <a:pt x="2607100" y="3608308"/>
                </a:lnTo>
                <a:cubicBezTo>
                  <a:pt x="2866745" y="3741243"/>
                  <a:pt x="3194928" y="3832171"/>
                  <a:pt x="3580199" y="3830188"/>
                </a:cubicBezTo>
                <a:cubicBezTo>
                  <a:pt x="4607589" y="3824901"/>
                  <a:pt x="5050658" y="2914049"/>
                  <a:pt x="6145368" y="2895740"/>
                </a:cubicBezTo>
                <a:cubicBezTo>
                  <a:pt x="6350626" y="2892307"/>
                  <a:pt x="6538973" y="2910018"/>
                  <a:pt x="6711794" y="2941805"/>
                </a:cubicBezTo>
                <a:lnTo>
                  <a:pt x="6858000" y="2973381"/>
                </a:lnTo>
                <a:lnTo>
                  <a:pt x="6858000" y="0"/>
                </a:lnTo>
                <a:lnTo>
                  <a:pt x="0" y="0"/>
                </a:lnTo>
                <a:close/>
              </a:path>
            </a:pathLst>
          </a:custGeom>
          <a:gradFill>
            <a:gsLst>
              <a:gs pos="45000">
                <a:schemeClr val="accent6">
                  <a:alpha val="29951"/>
                </a:schemeClr>
              </a:gs>
              <a:gs pos="99000">
                <a:schemeClr val="accent4">
                  <a:lumMod val="75000"/>
                  <a:alpha val="2734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0" name="Straight Connector 9">
            <a:extLst>
              <a:ext uri="{FF2B5EF4-FFF2-40B4-BE49-F238E27FC236}">
                <a16:creationId xmlns:a16="http://schemas.microsoft.com/office/drawing/2014/main" id="{4CA6FFAC-0E5C-DA2F-C0F9-D5602F928AEC}"/>
              </a:ext>
            </a:extLst>
          </p:cNvPr>
          <p:cNvCxnSpPr>
            <a:cxnSpLocks/>
          </p:cNvCxnSpPr>
          <p:nvPr userDrawn="1"/>
        </p:nvCxnSpPr>
        <p:spPr>
          <a:xfrm rot="5400000">
            <a:off x="7545111" y="2275586"/>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26350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p:txBody>
          <a:bodyPr/>
          <a:lstStyle/>
          <a:p>
            <a:r>
              <a:rPr lang="en-US"/>
              <a:t>Crypto: investing &amp; trading</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Crypto: investing &amp; trading</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Crypto: investing &amp; trading</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Crypto: investing &amp; trading</a:t>
            </a:r>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Crypto: investing &amp; trading</a:t>
            </a:r>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Freeform 15">
            <a:extLst>
              <a:ext uri="{FF2B5EF4-FFF2-40B4-BE49-F238E27FC236}">
                <a16:creationId xmlns:a16="http://schemas.microsoft.com/office/drawing/2014/main" id="{079F0D65-9DED-1DC3-6E6D-E4AD5252A007}"/>
              </a:ext>
            </a:extLst>
          </p:cNvPr>
          <p:cNvSpPr/>
          <p:nvPr userDrawn="1"/>
        </p:nvSpPr>
        <p:spPr>
          <a:xfrm rot="16200000" flipV="1">
            <a:off x="6507450" y="1163358"/>
            <a:ext cx="6858000" cy="4531278"/>
          </a:xfrm>
          <a:custGeom>
            <a:avLst/>
            <a:gdLst>
              <a:gd name="connsiteX0" fmla="*/ 6858000 w 6858000"/>
              <a:gd name="connsiteY0" fmla="*/ 3150313 h 3750964"/>
              <a:gd name="connsiteX1" fmla="*/ 6858000 w 6858000"/>
              <a:gd name="connsiteY1" fmla="*/ 0 h 3750964"/>
              <a:gd name="connsiteX2" fmla="*/ 0 w 6858000"/>
              <a:gd name="connsiteY2" fmla="*/ 0 h 3750964"/>
              <a:gd name="connsiteX3" fmla="*/ 0 w 6858000"/>
              <a:gd name="connsiteY3" fmla="*/ 3220894 h 3750964"/>
              <a:gd name="connsiteX4" fmla="*/ 10973 w 6858000"/>
              <a:gd name="connsiteY4" fmla="*/ 3230398 h 3750964"/>
              <a:gd name="connsiteX5" fmla="*/ 1661251 w 6858000"/>
              <a:gd name="connsiteY5" fmla="*/ 3750927 h 3750964"/>
              <a:gd name="connsiteX6" fmla="*/ 4893397 w 6858000"/>
              <a:gd name="connsiteY6" fmla="*/ 2661368 h 3750964"/>
              <a:gd name="connsiteX7" fmla="*/ 6834019 w 6858000"/>
              <a:gd name="connsiteY7" fmla="*/ 3137932 h 3750964"/>
              <a:gd name="connsiteX8" fmla="*/ 6858000 w 6858000"/>
              <a:gd name="connsiteY8" fmla="*/ 3150313 h 3750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3750964">
                <a:moveTo>
                  <a:pt x="6858000" y="3150313"/>
                </a:moveTo>
                <a:lnTo>
                  <a:pt x="6858000" y="0"/>
                </a:lnTo>
                <a:lnTo>
                  <a:pt x="0" y="0"/>
                </a:lnTo>
                <a:lnTo>
                  <a:pt x="0" y="3220894"/>
                </a:lnTo>
                <a:lnTo>
                  <a:pt x="10973" y="3230398"/>
                </a:lnTo>
                <a:cubicBezTo>
                  <a:pt x="366756" y="3514112"/>
                  <a:pt x="933081" y="3754395"/>
                  <a:pt x="1661251" y="3750927"/>
                </a:cubicBezTo>
                <a:cubicBezTo>
                  <a:pt x="2955776" y="3744762"/>
                  <a:pt x="3514049" y="2682714"/>
                  <a:pt x="4893397" y="2661368"/>
                </a:cubicBezTo>
                <a:cubicBezTo>
                  <a:pt x="5755490" y="2648026"/>
                  <a:pt x="6380835" y="2908605"/>
                  <a:pt x="6834019" y="3137932"/>
                </a:cubicBezTo>
                <a:lnTo>
                  <a:pt x="6858000" y="3150313"/>
                </a:lnTo>
                <a:close/>
              </a:path>
            </a:pathLst>
          </a:custGeom>
          <a:solidFill>
            <a:schemeClr val="accent4">
              <a:alpha val="142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18">
            <a:extLst>
              <a:ext uri="{FF2B5EF4-FFF2-40B4-BE49-F238E27FC236}">
                <a16:creationId xmlns:a16="http://schemas.microsoft.com/office/drawing/2014/main" id="{9C605622-8F1F-632F-D5C0-1F2E7875EBA1}"/>
              </a:ext>
            </a:extLst>
          </p:cNvPr>
          <p:cNvSpPr/>
          <p:nvPr userDrawn="1"/>
        </p:nvSpPr>
        <p:spPr>
          <a:xfrm rot="5400000">
            <a:off x="6488397" y="1182411"/>
            <a:ext cx="6858000" cy="4493171"/>
          </a:xfrm>
          <a:custGeom>
            <a:avLst/>
            <a:gdLst>
              <a:gd name="connsiteX0" fmla="*/ 0 w 6858000"/>
              <a:gd name="connsiteY0" fmla="*/ 3300688 h 4744323"/>
              <a:gd name="connsiteX1" fmla="*/ 0 w 6858000"/>
              <a:gd name="connsiteY1" fmla="*/ 0 h 4744323"/>
              <a:gd name="connsiteX2" fmla="*/ 6858000 w 6858000"/>
              <a:gd name="connsiteY2" fmla="*/ 0 h 4744323"/>
              <a:gd name="connsiteX3" fmla="*/ 6858000 w 6858000"/>
              <a:gd name="connsiteY3" fmla="*/ 3130282 h 4744323"/>
              <a:gd name="connsiteX4" fmla="*/ 6685009 w 6858000"/>
              <a:gd name="connsiteY4" fmla="*/ 3177721 h 4744323"/>
              <a:gd name="connsiteX5" fmla="*/ 2944852 w 6858000"/>
              <a:gd name="connsiteY5" fmla="*/ 4744264 h 4744323"/>
              <a:gd name="connsiteX6" fmla="*/ 88593 w 6858000"/>
              <a:gd name="connsiteY6" fmla="*/ 3449517 h 4744323"/>
              <a:gd name="connsiteX7" fmla="*/ 0 w 6858000"/>
              <a:gd name="connsiteY7" fmla="*/ 3300688 h 474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744323">
                <a:moveTo>
                  <a:pt x="0" y="3300688"/>
                </a:moveTo>
                <a:lnTo>
                  <a:pt x="0" y="0"/>
                </a:lnTo>
                <a:lnTo>
                  <a:pt x="6858000" y="0"/>
                </a:lnTo>
                <a:lnTo>
                  <a:pt x="6858000" y="3130282"/>
                </a:lnTo>
                <a:lnTo>
                  <a:pt x="6685009" y="3177721"/>
                </a:lnTo>
                <a:cubicBezTo>
                  <a:pt x="5333681" y="3615865"/>
                  <a:pt x="4498161" y="4736270"/>
                  <a:pt x="2944852" y="4744264"/>
                </a:cubicBezTo>
                <a:cubicBezTo>
                  <a:pt x="1511029" y="4751644"/>
                  <a:pt x="502120" y="4067469"/>
                  <a:pt x="88593" y="3449517"/>
                </a:cubicBezTo>
                <a:lnTo>
                  <a:pt x="0" y="3300688"/>
                </a:lnTo>
                <a:close/>
              </a:path>
            </a:pathLst>
          </a:custGeom>
          <a:gradFill flip="none" rotWithShape="1">
            <a:gsLst>
              <a:gs pos="4000">
                <a:schemeClr val="accent2">
                  <a:alpha val="23589"/>
                </a:schemeClr>
              </a:gs>
              <a:gs pos="79000">
                <a:schemeClr val="accent5">
                  <a:lumMod val="50000"/>
                  <a:alpha val="5218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12">
            <a:extLst>
              <a:ext uri="{FF2B5EF4-FFF2-40B4-BE49-F238E27FC236}">
                <a16:creationId xmlns:a16="http://schemas.microsoft.com/office/drawing/2014/main" id="{919AB4B2-2D3A-FCB5-0314-CC465BCC0E5D}"/>
              </a:ext>
            </a:extLst>
          </p:cNvPr>
          <p:cNvSpPr/>
          <p:nvPr userDrawn="1"/>
        </p:nvSpPr>
        <p:spPr>
          <a:xfrm rot="5400000">
            <a:off x="6926379" y="1582290"/>
            <a:ext cx="6858001" cy="3693421"/>
          </a:xfrm>
          <a:custGeom>
            <a:avLst/>
            <a:gdLst>
              <a:gd name="connsiteX0" fmla="*/ 0 w 6858001"/>
              <a:gd name="connsiteY0" fmla="*/ 3437558 h 3693421"/>
              <a:gd name="connsiteX1" fmla="*/ 0 w 6858001"/>
              <a:gd name="connsiteY1" fmla="*/ 0 h 3693421"/>
              <a:gd name="connsiteX2" fmla="*/ 6858001 w 6858001"/>
              <a:gd name="connsiteY2" fmla="*/ 0 h 3693421"/>
              <a:gd name="connsiteX3" fmla="*/ 6858001 w 6858001"/>
              <a:gd name="connsiteY3" fmla="*/ 1982949 h 3693421"/>
              <a:gd name="connsiteX4" fmla="*/ 6594582 w 6858001"/>
              <a:gd name="connsiteY4" fmla="*/ 1960784 h 3693421"/>
              <a:gd name="connsiteX5" fmla="*/ 6223032 w 6858001"/>
              <a:gd name="connsiteY5" fmla="*/ 1954544 h 3693421"/>
              <a:gd name="connsiteX6" fmla="*/ 1449771 w 6858001"/>
              <a:gd name="connsiteY6" fmla="*/ 3693362 h 3693421"/>
              <a:gd name="connsiteX7" fmla="*/ 163899 w 6858001"/>
              <a:gd name="connsiteY7" fmla="*/ 3498289 h 3693421"/>
              <a:gd name="connsiteX8" fmla="*/ 0 w 6858001"/>
              <a:gd name="connsiteY8" fmla="*/ 3437558 h 369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1" h="3693421">
                <a:moveTo>
                  <a:pt x="0" y="3437558"/>
                </a:moveTo>
                <a:lnTo>
                  <a:pt x="0" y="0"/>
                </a:lnTo>
                <a:lnTo>
                  <a:pt x="6858001" y="0"/>
                </a:lnTo>
                <a:lnTo>
                  <a:pt x="6858001" y="1982949"/>
                </a:lnTo>
                <a:lnTo>
                  <a:pt x="6594582" y="1960784"/>
                </a:lnTo>
                <a:cubicBezTo>
                  <a:pt x="6474164" y="1954657"/>
                  <a:pt x="6350346" y="1952415"/>
                  <a:pt x="6223032" y="1954544"/>
                </a:cubicBezTo>
                <a:cubicBezTo>
                  <a:pt x="4185999" y="1988612"/>
                  <a:pt x="3361537" y="3683524"/>
                  <a:pt x="1449771" y="3693362"/>
                </a:cubicBezTo>
                <a:cubicBezTo>
                  <a:pt x="971830" y="3695822"/>
                  <a:pt x="541102" y="3621442"/>
                  <a:pt x="163899" y="3498289"/>
                </a:cubicBezTo>
                <a:lnTo>
                  <a:pt x="0" y="3437558"/>
                </a:lnTo>
                <a:close/>
              </a:path>
            </a:pathLst>
          </a:custGeom>
          <a:gradFill>
            <a:gsLst>
              <a:gs pos="84000">
                <a:schemeClr val="accent4">
                  <a:alpha val="20000"/>
                </a:schemeClr>
              </a:gs>
              <a:gs pos="1000">
                <a:schemeClr val="accent6">
                  <a:alpha val="38000"/>
                </a:schemeClr>
              </a:gs>
              <a:gs pos="100000">
                <a:schemeClr val="accent6">
                  <a:alpha val="3349"/>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Slide Number Placeholder 7">
            <a:extLst>
              <a:ext uri="{FF2B5EF4-FFF2-40B4-BE49-F238E27FC236}">
                <a16:creationId xmlns:a16="http://schemas.microsoft.com/office/drawing/2014/main" id="{692257B9-FE58-1976-7115-17E05E5819EA}"/>
              </a:ext>
            </a:extLst>
          </p:cNvPr>
          <p:cNvSpPr>
            <a:spLocks noGrp="1"/>
          </p:cNvSpPr>
          <p:nvPr>
            <p:ph type="sldNum" sz="quarter" idx="11"/>
          </p:nvPr>
        </p:nvSpPr>
        <p:spPr/>
        <p:txBody>
          <a:bodyPr>
            <a:noAutofit/>
          </a:bodyPr>
          <a:lstStyle/>
          <a:p>
            <a:fld id="{294A09A9-5501-47C1-A89A-A340965A2BE2}" type="slidenum">
              <a:rPr lang="en-US" smtClean="0"/>
              <a:pPr/>
              <a:t>‹#›</a:t>
            </a:fld>
            <a:endParaRPr lang="en-US"/>
          </a:p>
        </p:txBody>
      </p:sp>
      <p:sp>
        <p:nvSpPr>
          <p:cNvPr id="7" name="Footer Placeholder 6">
            <a:extLst>
              <a:ext uri="{FF2B5EF4-FFF2-40B4-BE49-F238E27FC236}">
                <a16:creationId xmlns:a16="http://schemas.microsoft.com/office/drawing/2014/main" id="{BAF040BB-6465-852C-B53C-074E90BB09D1}"/>
              </a:ext>
            </a:extLst>
          </p:cNvPr>
          <p:cNvSpPr>
            <a:spLocks noGrp="1"/>
          </p:cNvSpPr>
          <p:nvPr>
            <p:ph type="ftr" sz="quarter" idx="10"/>
          </p:nvPr>
        </p:nvSpPr>
        <p:spPr/>
        <p:txBody>
          <a:bodyPr>
            <a:noAutofit/>
          </a:bodyPr>
          <a:lstStyle/>
          <a:p>
            <a:r>
              <a:rPr lang="en-US"/>
              <a:t>Crypto: investing &amp; trading</a:t>
            </a: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536192" y="832104"/>
            <a:ext cx="8878824" cy="1069848"/>
          </a:xfrm>
        </p:spPr>
        <p:txBody>
          <a:bodyPr anchor="b">
            <a:no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536192" y="2212848"/>
            <a:ext cx="6422136" cy="3282696"/>
          </a:xfrm>
        </p:spPr>
        <p:txBody>
          <a:bodyPr>
            <a:noAutofit/>
          </a:bodyPr>
          <a:lstStyle>
            <a:lvl1pPr marL="347472">
              <a:lnSpc>
                <a:spcPct val="150000"/>
              </a:lnSpc>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3167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Introduction">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9BE68DE5-FB8F-C713-B589-69851789C6C5}"/>
              </a:ext>
            </a:extLst>
          </p:cNvPr>
          <p:cNvSpPr/>
          <p:nvPr userDrawn="1"/>
        </p:nvSpPr>
        <p:spPr>
          <a:xfrm>
            <a:off x="1" y="4852144"/>
            <a:ext cx="5681755" cy="2002200"/>
          </a:xfrm>
          <a:custGeom>
            <a:avLst/>
            <a:gdLst>
              <a:gd name="connsiteX0" fmla="*/ 320629 w 5681755"/>
              <a:gd name="connsiteY0" fmla="*/ 0 h 2002200"/>
              <a:gd name="connsiteX1" fmla="*/ 375829 w 5681755"/>
              <a:gd name="connsiteY1" fmla="*/ 158026 h 2002200"/>
              <a:gd name="connsiteX2" fmla="*/ 897491 w 5681755"/>
              <a:gd name="connsiteY2" fmla="*/ 961690 h 2002200"/>
              <a:gd name="connsiteX3" fmla="*/ 4054478 w 5681755"/>
              <a:gd name="connsiteY3" fmla="*/ 1474149 h 2002200"/>
              <a:gd name="connsiteX4" fmla="*/ 5679398 w 5681755"/>
              <a:gd name="connsiteY4" fmla="*/ 1986034 h 2002200"/>
              <a:gd name="connsiteX5" fmla="*/ 5681755 w 5681755"/>
              <a:gd name="connsiteY5" fmla="*/ 2002200 h 2002200"/>
              <a:gd name="connsiteX6" fmla="*/ 0 w 5681755"/>
              <a:gd name="connsiteY6" fmla="*/ 1989323 h 2002200"/>
              <a:gd name="connsiteX7" fmla="*/ 0 w 5681755"/>
              <a:gd name="connsiteY7" fmla="*/ 1952135 h 20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755" h="2002200">
                <a:moveTo>
                  <a:pt x="320629" y="0"/>
                </a:moveTo>
                <a:lnTo>
                  <a:pt x="375829" y="158026"/>
                </a:lnTo>
                <a:cubicBezTo>
                  <a:pt x="503741" y="486192"/>
                  <a:pt x="688117" y="753054"/>
                  <a:pt x="897491" y="961690"/>
                </a:cubicBezTo>
                <a:cubicBezTo>
                  <a:pt x="1455821" y="1518049"/>
                  <a:pt x="3033468" y="1694058"/>
                  <a:pt x="4054478" y="1474149"/>
                </a:cubicBezTo>
                <a:cubicBezTo>
                  <a:pt x="5094564" y="1247948"/>
                  <a:pt x="5587838" y="1548928"/>
                  <a:pt x="5679398" y="1986034"/>
                </a:cubicBezTo>
                <a:lnTo>
                  <a:pt x="5681755" y="2002200"/>
                </a:lnTo>
                <a:lnTo>
                  <a:pt x="0" y="1989323"/>
                </a:lnTo>
                <a:lnTo>
                  <a:pt x="0" y="1952135"/>
                </a:lnTo>
                <a:close/>
              </a:path>
            </a:pathLst>
          </a:custGeom>
          <a:gradFill flip="none" rotWithShape="1">
            <a:gsLst>
              <a:gs pos="77000">
                <a:schemeClr val="accent3">
                  <a:lumMod val="25000"/>
                  <a:alpha val="0"/>
                </a:schemeClr>
              </a:gs>
              <a:gs pos="0">
                <a:schemeClr val="tx2">
                  <a:alpha val="70774"/>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22" name="Freeform: Shape 21">
            <a:extLst>
              <a:ext uri="{FF2B5EF4-FFF2-40B4-BE49-F238E27FC236}">
                <a16:creationId xmlns:a16="http://schemas.microsoft.com/office/drawing/2014/main" id="{76B337A9-EA8E-4E30-3CF4-C681F9705934}"/>
              </a:ext>
            </a:extLst>
          </p:cNvPr>
          <p:cNvSpPr/>
          <p:nvPr userDrawn="1"/>
        </p:nvSpPr>
        <p:spPr>
          <a:xfrm>
            <a:off x="1" y="0"/>
            <a:ext cx="6392389" cy="3297866"/>
          </a:xfrm>
          <a:custGeom>
            <a:avLst/>
            <a:gdLst>
              <a:gd name="connsiteX0" fmla="*/ 0 w 6392389"/>
              <a:gd name="connsiteY0" fmla="*/ 0 h 3297866"/>
              <a:gd name="connsiteX1" fmla="*/ 6392389 w 6392389"/>
              <a:gd name="connsiteY1" fmla="*/ 0 h 3297866"/>
              <a:gd name="connsiteX2" fmla="*/ 6039257 w 6392389"/>
              <a:gd name="connsiteY2" fmla="*/ 205593 h 3297866"/>
              <a:gd name="connsiteX3" fmla="*/ 4044501 w 6392389"/>
              <a:gd name="connsiteY3" fmla="*/ 1885401 h 3297866"/>
              <a:gd name="connsiteX4" fmla="*/ 41384 w 6392389"/>
              <a:gd name="connsiteY4" fmla="*/ 2408804 h 3297866"/>
              <a:gd name="connsiteX5" fmla="*/ 0 w 6392389"/>
              <a:gd name="connsiteY5" fmla="*/ 2349004 h 329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2389" h="3297866">
                <a:moveTo>
                  <a:pt x="0" y="0"/>
                </a:moveTo>
                <a:lnTo>
                  <a:pt x="6392389" y="0"/>
                </a:lnTo>
                <a:lnTo>
                  <a:pt x="6039257" y="205593"/>
                </a:lnTo>
                <a:cubicBezTo>
                  <a:pt x="5243960" y="694220"/>
                  <a:pt x="4533171" y="1286369"/>
                  <a:pt x="4044501" y="1885401"/>
                </a:cubicBezTo>
                <a:cubicBezTo>
                  <a:pt x="2455953" y="3842789"/>
                  <a:pt x="879065" y="3516921"/>
                  <a:pt x="41384" y="2408804"/>
                </a:cubicBezTo>
                <a:lnTo>
                  <a:pt x="0" y="2349004"/>
                </a:lnTo>
                <a:close/>
              </a:path>
            </a:pathLst>
          </a:custGeom>
          <a:gradFill flip="none" rotWithShape="1">
            <a:gsLst>
              <a:gs pos="20000">
                <a:schemeClr val="accent3">
                  <a:lumMod val="25000"/>
                </a:schemeClr>
              </a:gs>
              <a:gs pos="100000">
                <a:schemeClr val="tx2">
                  <a:alpha val="54000"/>
                </a:schemeClr>
              </a:gs>
            </a:gsLst>
            <a:lin ang="10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5" name="Freeform: Shape 14">
            <a:extLst>
              <a:ext uri="{FF2B5EF4-FFF2-40B4-BE49-F238E27FC236}">
                <a16:creationId xmlns:a16="http://schemas.microsoft.com/office/drawing/2014/main" id="{3385D1DB-F6B1-8F65-1FDB-5CDD731A6DFC}"/>
              </a:ext>
            </a:extLst>
          </p:cNvPr>
          <p:cNvSpPr/>
          <p:nvPr userDrawn="1"/>
        </p:nvSpPr>
        <p:spPr>
          <a:xfrm>
            <a:off x="9517205" y="2"/>
            <a:ext cx="2674794" cy="6857999"/>
          </a:xfrm>
          <a:custGeom>
            <a:avLst/>
            <a:gdLst>
              <a:gd name="connsiteX0" fmla="*/ 2674793 w 2674794"/>
              <a:gd name="connsiteY0" fmla="*/ 0 h 6857999"/>
              <a:gd name="connsiteX1" fmla="*/ 2674794 w 2674794"/>
              <a:gd name="connsiteY1" fmla="*/ 6857999 h 6857999"/>
              <a:gd name="connsiteX2" fmla="*/ 1158844 w 2674794"/>
              <a:gd name="connsiteY2" fmla="*/ 6857999 h 6857999"/>
              <a:gd name="connsiteX3" fmla="*/ 1212639 w 2674794"/>
              <a:gd name="connsiteY3" fmla="*/ 6771304 h 6857999"/>
              <a:gd name="connsiteX4" fmla="*/ 1327460 w 2674794"/>
              <a:gd name="connsiteY4" fmla="*/ 6554527 h 6857999"/>
              <a:gd name="connsiteX5" fmla="*/ 545566 w 2674794"/>
              <a:gd name="connsiteY5" fmla="*/ 2293136 h 6857999"/>
              <a:gd name="connsiteX6" fmla="*/ 381787 w 2674794"/>
              <a:gd name="connsiteY6" fmla="*/ 3827 h 6857999"/>
              <a:gd name="connsiteX7" fmla="*/ 386161 w 2674794"/>
              <a:gd name="connsiteY7"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4794" h="6857999">
                <a:moveTo>
                  <a:pt x="2674793" y="0"/>
                </a:moveTo>
                <a:lnTo>
                  <a:pt x="2674794" y="6857999"/>
                </a:lnTo>
                <a:lnTo>
                  <a:pt x="1158844" y="6857999"/>
                </a:lnTo>
                <a:lnTo>
                  <a:pt x="1212639" y="6771304"/>
                </a:lnTo>
                <a:cubicBezTo>
                  <a:pt x="1256917" y="6696480"/>
                  <a:pt x="1295401" y="6624001"/>
                  <a:pt x="1327460" y="6554527"/>
                </a:cubicBezTo>
                <a:cubicBezTo>
                  <a:pt x="1840424" y="5442926"/>
                  <a:pt x="1337703" y="3374924"/>
                  <a:pt x="545566" y="2293136"/>
                </a:cubicBezTo>
                <a:cubicBezTo>
                  <a:pt x="-210423" y="1266170"/>
                  <a:pt x="-98154" y="469786"/>
                  <a:pt x="381787" y="3827"/>
                </a:cubicBezTo>
                <a:lnTo>
                  <a:pt x="386161" y="0"/>
                </a:lnTo>
                <a:close/>
              </a:path>
            </a:pathLst>
          </a:custGeom>
          <a:solidFill>
            <a:schemeClr val="tx2">
              <a:alpha val="3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1" name="glass card">
            <a:extLst>
              <a:ext uri="{FF2B5EF4-FFF2-40B4-BE49-F238E27FC236}">
                <a16:creationId xmlns:a16="http://schemas.microsoft.com/office/drawing/2014/main" id="{BAC99002-32F5-F4C1-2519-F23274B0580C}"/>
              </a:ext>
            </a:extLst>
          </p:cNvPr>
          <p:cNvSpPr/>
          <p:nvPr userDrawn="1"/>
        </p:nvSpPr>
        <p:spPr>
          <a:xfrm>
            <a:off x="1365705" y="1005155"/>
            <a:ext cx="9243233" cy="4978750"/>
          </a:xfrm>
          <a:prstGeom prst="roundRect">
            <a:avLst>
              <a:gd name="adj" fmla="val 6806"/>
            </a:avLst>
          </a:prstGeom>
          <a:gradFill>
            <a:gsLst>
              <a:gs pos="100000">
                <a:schemeClr val="bg1">
                  <a:alpha val="3000"/>
                </a:schemeClr>
              </a:gs>
              <a:gs pos="47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7" name="Freeform: Shape 26">
            <a:extLst>
              <a:ext uri="{FF2B5EF4-FFF2-40B4-BE49-F238E27FC236}">
                <a16:creationId xmlns:a16="http://schemas.microsoft.com/office/drawing/2014/main" id="{0DF239B3-DB66-3CD4-1BFE-4EBA82BC4A44}"/>
              </a:ext>
            </a:extLst>
          </p:cNvPr>
          <p:cNvSpPr/>
          <p:nvPr userDrawn="1"/>
        </p:nvSpPr>
        <p:spPr>
          <a:xfrm>
            <a:off x="0" y="5255333"/>
            <a:ext cx="2769194" cy="1602667"/>
          </a:xfrm>
          <a:custGeom>
            <a:avLst/>
            <a:gdLst>
              <a:gd name="connsiteX0" fmla="*/ 0 w 2769194"/>
              <a:gd name="connsiteY0" fmla="*/ 0 h 1602667"/>
              <a:gd name="connsiteX1" fmla="*/ 93250 w 2769194"/>
              <a:gd name="connsiteY1" fmla="*/ 101565 h 1602667"/>
              <a:gd name="connsiteX2" fmla="*/ 2646213 w 2769194"/>
              <a:gd name="connsiteY2" fmla="*/ 1567071 h 1602667"/>
              <a:gd name="connsiteX3" fmla="*/ 2769194 w 2769194"/>
              <a:gd name="connsiteY3" fmla="*/ 1602667 h 1602667"/>
              <a:gd name="connsiteX4" fmla="*/ 0 w 2769194"/>
              <a:gd name="connsiteY4" fmla="*/ 1602667 h 1602667"/>
              <a:gd name="connsiteX5" fmla="*/ 0 w 2769194"/>
              <a:gd name="connsiteY5" fmla="*/ 807120 h 160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9194" h="1602667">
                <a:moveTo>
                  <a:pt x="0" y="0"/>
                </a:moveTo>
                <a:lnTo>
                  <a:pt x="93250" y="101565"/>
                </a:lnTo>
                <a:cubicBezTo>
                  <a:pt x="702540" y="735306"/>
                  <a:pt x="1672588" y="1259605"/>
                  <a:pt x="2646213" y="1567071"/>
                </a:cubicBezTo>
                <a:lnTo>
                  <a:pt x="2769194" y="1602667"/>
                </a:lnTo>
                <a:lnTo>
                  <a:pt x="0" y="1602667"/>
                </a:lnTo>
                <a:lnTo>
                  <a:pt x="0" y="807120"/>
                </a:lnTo>
                <a:close/>
              </a:path>
            </a:pathLst>
          </a:custGeom>
          <a:gradFill flip="none" rotWithShape="1">
            <a:gsLst>
              <a:gs pos="60000">
                <a:schemeClr val="accent3">
                  <a:alpha val="45000"/>
                </a:schemeClr>
              </a:gs>
              <a:gs pos="99000">
                <a:schemeClr val="accent5">
                  <a:alpha val="66721"/>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7169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524000" y="2029968"/>
            <a:ext cx="9144000" cy="1069848"/>
          </a:xfrm>
        </p:spPr>
        <p:txBody>
          <a:bodyPr anchor="b">
            <a:noAutofit/>
          </a:bodyPr>
          <a:lstStyle>
            <a:lvl1pPr algn="ctr">
              <a:defRPr sz="48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38039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reeform 3">
            <a:extLst>
              <a:ext uri="{FF2B5EF4-FFF2-40B4-BE49-F238E27FC236}">
                <a16:creationId xmlns:a16="http://schemas.microsoft.com/office/drawing/2014/main" id="{F1F20C20-DE23-6FE7-74A0-517218ACED7A}"/>
              </a:ext>
            </a:extLst>
          </p:cNvPr>
          <p:cNvSpPr/>
          <p:nvPr userDrawn="1"/>
        </p:nvSpPr>
        <p:spPr>
          <a:xfrm rot="10800000">
            <a:off x="-1" y="5019503"/>
            <a:ext cx="9676770" cy="18384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29177"/>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4">
            <a:extLst>
              <a:ext uri="{FF2B5EF4-FFF2-40B4-BE49-F238E27FC236}">
                <a16:creationId xmlns:a16="http://schemas.microsoft.com/office/drawing/2014/main" id="{98E2EA35-4179-2438-E1D1-02EFA8830FF9}"/>
              </a:ext>
            </a:extLst>
          </p:cNvPr>
          <p:cNvSpPr/>
          <p:nvPr userDrawn="1"/>
        </p:nvSpPr>
        <p:spPr>
          <a:xfrm flipV="1">
            <a:off x="2763044" y="6076116"/>
            <a:ext cx="3946673" cy="781884"/>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accent4">
                  <a:lumMod val="75000"/>
                  <a:alpha val="46295"/>
                </a:schemeClr>
              </a:gs>
              <a:gs pos="33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5">
            <a:extLst>
              <a:ext uri="{FF2B5EF4-FFF2-40B4-BE49-F238E27FC236}">
                <a16:creationId xmlns:a16="http://schemas.microsoft.com/office/drawing/2014/main" id="{A7C0B16B-87E9-E92C-62F3-D1844BEE5B2D}"/>
              </a:ext>
            </a:extLst>
          </p:cNvPr>
          <p:cNvSpPr/>
          <p:nvPr userDrawn="1"/>
        </p:nvSpPr>
        <p:spPr>
          <a:xfrm rot="10800000">
            <a:off x="5393054" y="601597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6">
            <a:extLst>
              <a:ext uri="{FF2B5EF4-FFF2-40B4-BE49-F238E27FC236}">
                <a16:creationId xmlns:a16="http://schemas.microsoft.com/office/drawing/2014/main" id="{51F4118C-3B46-F20B-EF12-E16F7513844C}"/>
              </a:ext>
            </a:extLst>
          </p:cNvPr>
          <p:cNvSpPr/>
          <p:nvPr userDrawn="1"/>
        </p:nvSpPr>
        <p:spPr>
          <a:xfrm rot="10800000" flipH="1">
            <a:off x="-2688" y="5263861"/>
            <a:ext cx="12192000" cy="1599109"/>
          </a:xfrm>
          <a:custGeom>
            <a:avLst/>
            <a:gdLst>
              <a:gd name="connsiteX0" fmla="*/ 1373073 w 12192000"/>
              <a:gd name="connsiteY0" fmla="*/ 1599066 h 1599109"/>
              <a:gd name="connsiteX1" fmla="*/ 4901233 w 12192000"/>
              <a:gd name="connsiteY1" fmla="*/ 313816 h 1599109"/>
              <a:gd name="connsiteX2" fmla="*/ 7629483 w 12192000"/>
              <a:gd name="connsiteY2" fmla="*/ 1209099 h 1599109"/>
              <a:gd name="connsiteX3" fmla="*/ 7664573 w 12192000"/>
              <a:gd name="connsiteY3" fmla="*/ 1222798 h 1599109"/>
              <a:gd name="connsiteX4" fmla="*/ 7753536 w 12192000"/>
              <a:gd name="connsiteY4" fmla="*/ 1277391 h 1599109"/>
              <a:gd name="connsiteX5" fmla="*/ 9091947 w 12192000"/>
              <a:gd name="connsiteY5" fmla="*/ 1582567 h 1599109"/>
              <a:gd name="connsiteX6" fmla="*/ 12094171 w 12192000"/>
              <a:gd name="connsiteY6" fmla="*/ 359476 h 1599109"/>
              <a:gd name="connsiteX7" fmla="*/ 12192000 w 12192000"/>
              <a:gd name="connsiteY7" fmla="*/ 342643 h 1599109"/>
              <a:gd name="connsiteX8" fmla="*/ 12192000 w 12192000"/>
              <a:gd name="connsiteY8" fmla="*/ 0 h 1599109"/>
              <a:gd name="connsiteX9" fmla="*/ 0 w 12192000"/>
              <a:gd name="connsiteY9" fmla="*/ 0 h 1599109"/>
              <a:gd name="connsiteX10" fmla="*/ 0 w 12192000"/>
              <a:gd name="connsiteY10" fmla="*/ 1274406 h 1599109"/>
              <a:gd name="connsiteX11" fmla="*/ 34662 w 12192000"/>
              <a:gd name="connsiteY11" fmla="*/ 1293889 h 1599109"/>
              <a:gd name="connsiteX12" fmla="*/ 1373073 w 12192000"/>
              <a:gd name="connsiteY12" fmla="*/ 1599066 h 159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1599109">
                <a:moveTo>
                  <a:pt x="1373073" y="1599066"/>
                </a:moveTo>
                <a:cubicBezTo>
                  <a:pt x="2786156" y="1591793"/>
                  <a:pt x="3395560" y="338997"/>
                  <a:pt x="4901233" y="313816"/>
                </a:cubicBezTo>
                <a:cubicBezTo>
                  <a:pt x="6312803" y="290208"/>
                  <a:pt x="7142906" y="993618"/>
                  <a:pt x="7629483" y="1209099"/>
                </a:cubicBezTo>
                <a:lnTo>
                  <a:pt x="7664573" y="1222798"/>
                </a:lnTo>
                <a:lnTo>
                  <a:pt x="7753536" y="1277391"/>
                </a:lnTo>
                <a:cubicBezTo>
                  <a:pt x="8110655" y="1460232"/>
                  <a:pt x="8562041" y="1585295"/>
                  <a:pt x="9091947" y="1582567"/>
                </a:cubicBezTo>
                <a:cubicBezTo>
                  <a:pt x="10328396" y="1576205"/>
                  <a:pt x="10949524" y="616237"/>
                  <a:pt x="12094171" y="359476"/>
                </a:cubicBezTo>
                <a:lnTo>
                  <a:pt x="12192000" y="342643"/>
                </a:lnTo>
                <a:lnTo>
                  <a:pt x="12192000" y="0"/>
                </a:lnTo>
                <a:lnTo>
                  <a:pt x="0" y="0"/>
                </a:lnTo>
                <a:lnTo>
                  <a:pt x="0" y="1274406"/>
                </a:lnTo>
                <a:lnTo>
                  <a:pt x="34662" y="1293889"/>
                </a:lnTo>
                <a:cubicBezTo>
                  <a:pt x="391780" y="1476730"/>
                  <a:pt x="843167" y="1601794"/>
                  <a:pt x="1373073" y="1599066"/>
                </a:cubicBezTo>
                <a:close/>
              </a:path>
            </a:pathLst>
          </a:custGeom>
          <a:gradFill flip="none" rotWithShape="1">
            <a:gsLst>
              <a:gs pos="0">
                <a:schemeClr val="accent6">
                  <a:alpha val="69328"/>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3" name="Straight Connector 12">
            <a:extLst>
              <a:ext uri="{FF2B5EF4-FFF2-40B4-BE49-F238E27FC236}">
                <a16:creationId xmlns:a16="http://schemas.microsoft.com/office/drawing/2014/main" id="{CD0F8AA9-2207-2D4C-C2E0-FEF14E2D9ACF}"/>
              </a:ext>
            </a:extLst>
          </p:cNvPr>
          <p:cNvCxnSpPr>
            <a:cxnSpLocks/>
          </p:cNvCxnSpPr>
          <p:nvPr userDrawn="1"/>
        </p:nvCxnSpPr>
        <p:spPr>
          <a:xfrm rot="5400000">
            <a:off x="6095999" y="2597191"/>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753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hart or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p:txBody>
          <a:bodyPr anchor="b">
            <a:noAutofit/>
          </a:bodyPr>
          <a:lstStyle>
            <a:lvl1pPr algn="ctr">
              <a:defRPr sz="4000"/>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4A4F769D-48D3-2655-40A4-674F657B741D}"/>
              </a:ext>
            </a:extLst>
          </p:cNvPr>
          <p:cNvSpPr>
            <a:spLocks noGrp="1"/>
          </p:cNvSpPr>
          <p:nvPr>
            <p:ph type="sldNum" sz="quarter" idx="11"/>
          </p:nvPr>
        </p:nvSpPr>
        <p:spPr/>
        <p:txBody>
          <a:bodyPr>
            <a:noAutofit/>
          </a:bodyPr>
          <a:lstStyle/>
          <a:p>
            <a:fld id="{294A09A9-5501-47C1-A89A-A340965A2BE2}" type="slidenum">
              <a:rPr lang="en-US" smtClean="0"/>
              <a:pPr/>
              <a:t>‹#›</a:t>
            </a:fld>
            <a:endParaRPr lang="en-US"/>
          </a:p>
        </p:txBody>
      </p:sp>
      <p:sp>
        <p:nvSpPr>
          <p:cNvPr id="4" name="Footer Placeholder 3">
            <a:extLst>
              <a:ext uri="{FF2B5EF4-FFF2-40B4-BE49-F238E27FC236}">
                <a16:creationId xmlns:a16="http://schemas.microsoft.com/office/drawing/2014/main" id="{33FA0756-78EA-68DD-4650-F40EF5F2520E}"/>
              </a:ext>
            </a:extLst>
          </p:cNvPr>
          <p:cNvSpPr>
            <a:spLocks noGrp="1"/>
          </p:cNvSpPr>
          <p:nvPr>
            <p:ph type="ftr" sz="quarter" idx="10"/>
          </p:nvPr>
        </p:nvSpPr>
        <p:spPr/>
        <p:txBody>
          <a:bodyPr>
            <a:noAutofit/>
          </a:bodyPr>
          <a:lstStyle/>
          <a:p>
            <a:r>
              <a:rPr lang="en-US"/>
              <a:t>Crypto: investing &amp; trading</a:t>
            </a:r>
          </a:p>
        </p:txBody>
      </p:sp>
    </p:spTree>
    <p:extLst>
      <p:ext uri="{BB962C8B-B14F-4D97-AF65-F5344CB8AC3E}">
        <p14:creationId xmlns:p14="http://schemas.microsoft.com/office/powerpoint/2010/main" val="734534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sp>
        <p:nvSpPr>
          <p:cNvPr id="21" name="Freeform 6">
            <a:extLst>
              <a:ext uri="{FF2B5EF4-FFF2-40B4-BE49-F238E27FC236}">
                <a16:creationId xmlns:a16="http://schemas.microsoft.com/office/drawing/2014/main" id="{77AD3460-2264-3A46-993B-9F2AACED0504}"/>
              </a:ext>
            </a:extLst>
          </p:cNvPr>
          <p:cNvSpPr/>
          <p:nvPr userDrawn="1"/>
        </p:nvSpPr>
        <p:spPr>
          <a:xfrm rot="10800000">
            <a:off x="5393054"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7">
            <a:extLst>
              <a:ext uri="{FF2B5EF4-FFF2-40B4-BE49-F238E27FC236}">
                <a16:creationId xmlns:a16="http://schemas.microsoft.com/office/drawing/2014/main" id="{BBBF3E9C-CCEA-98FA-7F69-55AF07558021}"/>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9">
            <a:extLst>
              <a:ext uri="{FF2B5EF4-FFF2-40B4-BE49-F238E27FC236}">
                <a16:creationId xmlns:a16="http://schemas.microsoft.com/office/drawing/2014/main" id="{4F937A84-95EC-EB44-470A-C82AD8E99897}"/>
              </a:ext>
            </a:extLst>
          </p:cNvPr>
          <p:cNvSpPr/>
          <p:nvPr userDrawn="1"/>
        </p:nvSpPr>
        <p:spPr>
          <a:xfrm>
            <a:off x="-24334" y="0"/>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3916598 w 12218982"/>
              <a:gd name="connsiteY10" fmla="*/ 272807 h 6860673"/>
              <a:gd name="connsiteX11" fmla="*/ 3863345 w 12218982"/>
              <a:gd name="connsiteY11" fmla="*/ 286233 h 6860673"/>
              <a:gd name="connsiteX12" fmla="*/ 3729781 w 12218982"/>
              <a:gd name="connsiteY12" fmla="*/ 323286 h 6860673"/>
              <a:gd name="connsiteX13" fmla="*/ 1717096 w 12218982"/>
              <a:gd name="connsiteY13" fmla="*/ 1451719 h 6860673"/>
              <a:gd name="connsiteX14" fmla="*/ 708597 w 12218982"/>
              <a:gd name="connsiteY14" fmla="*/ 2695590 h 6860673"/>
              <a:gd name="connsiteX15" fmla="*/ 486880 w 12218982"/>
              <a:gd name="connsiteY15" fmla="*/ 3274865 h 6860673"/>
              <a:gd name="connsiteX16" fmla="*/ 365997 w 12218982"/>
              <a:gd name="connsiteY16" fmla="*/ 3984708 h 6860673"/>
              <a:gd name="connsiteX17" fmla="*/ 341340 w 12218982"/>
              <a:gd name="connsiteY17" fmla="*/ 4301231 h 6860673"/>
              <a:gd name="connsiteX18" fmla="*/ 341340 w 12218982"/>
              <a:gd name="connsiteY18" fmla="*/ 5007890 h 6860673"/>
              <a:gd name="connsiteX19" fmla="*/ 343276 w 12218982"/>
              <a:gd name="connsiteY19" fmla="*/ 5047516 h 6860673"/>
              <a:gd name="connsiteX20" fmla="*/ 814636 w 12218982"/>
              <a:gd name="connsiteY20" fmla="*/ 6666819 h 6860673"/>
              <a:gd name="connsiteX21" fmla="*/ 915601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4862080" y="106647"/>
                  <a:pt x="4363654" y="168899"/>
                  <a:pt x="3916598" y="272807"/>
                </a:cubicBezTo>
                <a:lnTo>
                  <a:pt x="3863345" y="286233"/>
                </a:lnTo>
                <a:lnTo>
                  <a:pt x="3729781" y="323286"/>
                </a:lnTo>
                <a:cubicBezTo>
                  <a:pt x="3036967" y="532141"/>
                  <a:pt x="2352843" y="836886"/>
                  <a:pt x="1717096" y="1451719"/>
                </a:cubicBezTo>
                <a:cubicBezTo>
                  <a:pt x="1293264" y="1861607"/>
                  <a:pt x="966036" y="2282242"/>
                  <a:pt x="708597" y="2695590"/>
                </a:cubicBezTo>
                <a:cubicBezTo>
                  <a:pt x="593502" y="2938109"/>
                  <a:pt x="544310" y="3015870"/>
                  <a:pt x="486880" y="3274865"/>
                </a:cubicBezTo>
                <a:cubicBezTo>
                  <a:pt x="434927" y="3498394"/>
                  <a:pt x="385149" y="3635910"/>
                  <a:pt x="365997" y="3984708"/>
                </a:cubicBezTo>
                <a:lnTo>
                  <a:pt x="341340" y="4301231"/>
                </a:lnTo>
                <a:lnTo>
                  <a:pt x="341340" y="5007890"/>
                </a:lnTo>
                <a:cubicBezTo>
                  <a:pt x="341985" y="5021099"/>
                  <a:pt x="342631" y="5034307"/>
                  <a:pt x="343276" y="5047516"/>
                </a:cubicBezTo>
                <a:cubicBezTo>
                  <a:pt x="393784" y="5666740"/>
                  <a:pt x="577442" y="6188267"/>
                  <a:pt x="814636" y="6666819"/>
                </a:cubicBezTo>
                <a:lnTo>
                  <a:pt x="915601"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25000"/>
                  <a:alpha val="60164"/>
                </a:schemeClr>
              </a:gs>
              <a:gs pos="77000">
                <a:schemeClr val="accent3">
                  <a:lumMod val="25000"/>
                  <a:alpha val="29492"/>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10">
            <a:extLst>
              <a:ext uri="{FF2B5EF4-FFF2-40B4-BE49-F238E27FC236}">
                <a16:creationId xmlns:a16="http://schemas.microsoft.com/office/drawing/2014/main" id="{A9BF091C-5F88-B50F-03BB-284950253993}"/>
              </a:ext>
            </a:extLst>
          </p:cNvPr>
          <p:cNvSpPr/>
          <p:nvPr userDrawn="1"/>
        </p:nvSpPr>
        <p:spPr>
          <a:xfrm flipV="1">
            <a:off x="204060" y="5377862"/>
            <a:ext cx="7471211" cy="1480138"/>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tx2">
                  <a:alpha val="8123"/>
                </a:schemeClr>
              </a:gs>
              <a:gs pos="33000">
                <a:schemeClr val="accent6">
                  <a:alpha val="13919"/>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16">
            <a:extLst>
              <a:ext uri="{FF2B5EF4-FFF2-40B4-BE49-F238E27FC236}">
                <a16:creationId xmlns:a16="http://schemas.microsoft.com/office/drawing/2014/main" id="{3FF8B459-35F5-072D-56FA-415EEABE6DC2}"/>
              </a:ext>
            </a:extLst>
          </p:cNvPr>
          <p:cNvSpPr/>
          <p:nvPr userDrawn="1"/>
        </p:nvSpPr>
        <p:spPr>
          <a:xfrm rot="10800000">
            <a:off x="-30287" y="4822578"/>
            <a:ext cx="12230888" cy="2040391"/>
          </a:xfrm>
          <a:custGeom>
            <a:avLst/>
            <a:gdLst>
              <a:gd name="connsiteX0" fmla="*/ 1751979 w 12230888"/>
              <a:gd name="connsiteY0" fmla="*/ 2040336 h 2040391"/>
              <a:gd name="connsiteX1" fmla="*/ 44227 w 12230888"/>
              <a:gd name="connsiteY1" fmla="*/ 1650944 h 2040391"/>
              <a:gd name="connsiteX2" fmla="*/ 0 w 12230888"/>
              <a:gd name="connsiteY2" fmla="*/ 1626084 h 2040391"/>
              <a:gd name="connsiteX3" fmla="*/ 0 w 12230888"/>
              <a:gd name="connsiteY3" fmla="*/ 0 h 2040391"/>
              <a:gd name="connsiteX4" fmla="*/ 12230888 w 12230888"/>
              <a:gd name="connsiteY4" fmla="*/ 0 h 2040391"/>
              <a:gd name="connsiteX5" fmla="*/ 12230888 w 12230888"/>
              <a:gd name="connsiteY5" fmla="*/ 1945571 h 2040391"/>
              <a:gd name="connsiteX6" fmla="*/ 12158569 w 12230888"/>
              <a:gd name="connsiteY6" fmla="*/ 1963333 h 2040391"/>
              <a:gd name="connsiteX7" fmla="*/ 11600914 w 12230888"/>
              <a:gd name="connsiteY7" fmla="*/ 2019284 h 2040391"/>
              <a:gd name="connsiteX8" fmla="*/ 9893162 w 12230888"/>
              <a:gd name="connsiteY8" fmla="*/ 1629893 h 2040391"/>
              <a:gd name="connsiteX9" fmla="*/ 9779649 w 12230888"/>
              <a:gd name="connsiteY9" fmla="*/ 1560235 h 2040391"/>
              <a:gd name="connsiteX10" fmla="*/ 9734876 w 12230888"/>
              <a:gd name="connsiteY10" fmla="*/ 1542756 h 2040391"/>
              <a:gd name="connsiteX11" fmla="*/ 6253752 w 12230888"/>
              <a:gd name="connsiteY11" fmla="*/ 400415 h 2040391"/>
              <a:gd name="connsiteX12" fmla="*/ 1751979 w 12230888"/>
              <a:gd name="connsiteY12" fmla="*/ 2040336 h 2040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30888" h="2040391">
                <a:moveTo>
                  <a:pt x="1751979" y="2040336"/>
                </a:moveTo>
                <a:cubicBezTo>
                  <a:pt x="1075843" y="2043817"/>
                  <a:pt x="499894" y="1884241"/>
                  <a:pt x="44227" y="1650944"/>
                </a:cubicBezTo>
                <a:lnTo>
                  <a:pt x="0" y="1626084"/>
                </a:lnTo>
                <a:lnTo>
                  <a:pt x="0" y="0"/>
                </a:lnTo>
                <a:lnTo>
                  <a:pt x="12230888" y="0"/>
                </a:lnTo>
                <a:lnTo>
                  <a:pt x="12230888" y="1945571"/>
                </a:lnTo>
                <a:lnTo>
                  <a:pt x="12158569" y="1963333"/>
                </a:lnTo>
                <a:cubicBezTo>
                  <a:pt x="11983060" y="1998243"/>
                  <a:pt x="11798121" y="2018269"/>
                  <a:pt x="11600914" y="2019284"/>
                </a:cubicBezTo>
                <a:cubicBezTo>
                  <a:pt x="10924778" y="2022765"/>
                  <a:pt x="10348830" y="1863190"/>
                  <a:pt x="9893162" y="1629893"/>
                </a:cubicBezTo>
                <a:lnTo>
                  <a:pt x="9779649" y="1560235"/>
                </a:lnTo>
                <a:lnTo>
                  <a:pt x="9734876" y="1542756"/>
                </a:lnTo>
                <a:cubicBezTo>
                  <a:pt x="9114026" y="1267812"/>
                  <a:pt x="8054852" y="370292"/>
                  <a:pt x="6253752" y="400415"/>
                </a:cubicBezTo>
                <a:cubicBezTo>
                  <a:pt x="4332581" y="432545"/>
                  <a:pt x="3555009" y="2031056"/>
                  <a:pt x="1751979" y="2040336"/>
                </a:cubicBezTo>
                <a:close/>
              </a:path>
            </a:pathLst>
          </a:custGeom>
          <a:gradFill flip="none" rotWithShape="1">
            <a:gsLst>
              <a:gs pos="0">
                <a:schemeClr val="accent6">
                  <a:alpha val="23907"/>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17">
            <a:extLst>
              <a:ext uri="{FF2B5EF4-FFF2-40B4-BE49-F238E27FC236}">
                <a16:creationId xmlns:a16="http://schemas.microsoft.com/office/drawing/2014/main" id="{73867BC1-390E-647F-B33F-8622748E6530}"/>
              </a:ext>
            </a:extLst>
          </p:cNvPr>
          <p:cNvSpPr/>
          <p:nvPr userDrawn="1"/>
        </p:nvSpPr>
        <p:spPr>
          <a:xfrm>
            <a:off x="0" y="0"/>
            <a:ext cx="12192000" cy="2035422"/>
          </a:xfrm>
          <a:custGeom>
            <a:avLst/>
            <a:gdLst>
              <a:gd name="connsiteX0" fmla="*/ 0 w 12192000"/>
              <a:gd name="connsiteY0" fmla="*/ 0 h 2035422"/>
              <a:gd name="connsiteX1" fmla="*/ 12192000 w 12192000"/>
              <a:gd name="connsiteY1" fmla="*/ 0 h 2035422"/>
              <a:gd name="connsiteX2" fmla="*/ 12192000 w 12192000"/>
              <a:gd name="connsiteY2" fmla="*/ 1759689 h 2035422"/>
              <a:gd name="connsiteX3" fmla="*/ 12103306 w 12192000"/>
              <a:gd name="connsiteY3" fmla="*/ 1729773 h 2035422"/>
              <a:gd name="connsiteX4" fmla="*/ 11659615 w 12192000"/>
              <a:gd name="connsiteY4" fmla="*/ 1535038 h 2035422"/>
              <a:gd name="connsiteX5" fmla="*/ 11521247 w 12192000"/>
              <a:gd name="connsiteY5" fmla="*/ 1450127 h 2035422"/>
              <a:gd name="connsiteX6" fmla="*/ 11466670 w 12192000"/>
              <a:gd name="connsiteY6" fmla="*/ 1428821 h 2035422"/>
              <a:gd name="connsiteX7" fmla="*/ 7223297 w 12192000"/>
              <a:gd name="connsiteY7" fmla="*/ 36346 h 2035422"/>
              <a:gd name="connsiteX8" fmla="*/ 1735787 w 12192000"/>
              <a:gd name="connsiteY8" fmla="*/ 2035354 h 2035422"/>
              <a:gd name="connsiteX9" fmla="*/ 97785 w 12192000"/>
              <a:gd name="connsiteY9" fmla="*/ 1755433 h 2035422"/>
              <a:gd name="connsiteX10" fmla="*/ 0 w 12192000"/>
              <a:gd name="connsiteY10" fmla="*/ 1715854 h 2035422"/>
              <a:gd name="connsiteX11" fmla="*/ 0 w 12192000"/>
              <a:gd name="connsiteY11" fmla="*/ 0 h 20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035422">
                <a:moveTo>
                  <a:pt x="0" y="0"/>
                </a:moveTo>
                <a:lnTo>
                  <a:pt x="12192000" y="0"/>
                </a:lnTo>
                <a:lnTo>
                  <a:pt x="12192000" y="1759689"/>
                </a:lnTo>
                <a:lnTo>
                  <a:pt x="12103306" y="1729773"/>
                </a:lnTo>
                <a:cubicBezTo>
                  <a:pt x="11946501" y="1671612"/>
                  <a:pt x="11798476" y="1606133"/>
                  <a:pt x="11659615" y="1535038"/>
                </a:cubicBezTo>
                <a:lnTo>
                  <a:pt x="11521247" y="1450127"/>
                </a:lnTo>
                <a:lnTo>
                  <a:pt x="11466670" y="1428821"/>
                </a:lnTo>
                <a:cubicBezTo>
                  <a:pt x="10709874" y="1093673"/>
                  <a:pt x="9418777" y="-373"/>
                  <a:pt x="7223297" y="36346"/>
                </a:cubicBezTo>
                <a:cubicBezTo>
                  <a:pt x="4881454" y="75511"/>
                  <a:pt x="3933620" y="2024042"/>
                  <a:pt x="1735787" y="2035354"/>
                </a:cubicBezTo>
                <a:cubicBezTo>
                  <a:pt x="1117647" y="2038536"/>
                  <a:pt x="568201" y="1929916"/>
                  <a:pt x="97785" y="1755433"/>
                </a:cubicBezTo>
                <a:lnTo>
                  <a:pt x="0" y="1715854"/>
                </a:lnTo>
                <a:lnTo>
                  <a:pt x="0" y="0"/>
                </a:lnTo>
                <a:close/>
              </a:path>
            </a:pathLst>
          </a:custGeom>
          <a:gradFill flip="none" rotWithShape="1">
            <a:gsLst>
              <a:gs pos="0">
                <a:schemeClr val="accent3">
                  <a:lumMod val="25000"/>
                </a:schemeClr>
              </a:gs>
              <a:gs pos="99000">
                <a:schemeClr val="accent3">
                  <a:lumMod val="25000"/>
                </a:schemeClr>
              </a:gs>
              <a:gs pos="31000">
                <a:schemeClr val="accent6">
                  <a:alpha val="69328"/>
                </a:schemeClr>
              </a:gs>
              <a:gs pos="73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18">
            <a:extLst>
              <a:ext uri="{FF2B5EF4-FFF2-40B4-BE49-F238E27FC236}">
                <a16:creationId xmlns:a16="http://schemas.microsoft.com/office/drawing/2014/main" id="{FA6C5756-59FF-66C3-2611-3D7AB2049ABE}"/>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19">
            <a:extLst>
              <a:ext uri="{FF2B5EF4-FFF2-40B4-BE49-F238E27FC236}">
                <a16:creationId xmlns:a16="http://schemas.microsoft.com/office/drawing/2014/main" id="{EF6D3160-DA6D-8CDA-3A13-8A43EC05449D}"/>
              </a:ext>
            </a:extLst>
          </p:cNvPr>
          <p:cNvSpPr/>
          <p:nvPr userDrawn="1"/>
        </p:nvSpPr>
        <p:spPr>
          <a:xfrm>
            <a:off x="0" y="739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86000" y="2752344"/>
            <a:ext cx="7763256" cy="1600200"/>
          </a:xfrm>
        </p:spPr>
        <p:txBody>
          <a:bodyPr anchor="t">
            <a:noAutofit/>
          </a:bodyPr>
          <a:lstStyle>
            <a:lvl1pPr algn="ctr">
              <a:lnSpc>
                <a:spcPct val="100000"/>
              </a:lnSpc>
              <a:defRPr sz="40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7132320" y="4233672"/>
            <a:ext cx="2843784" cy="448056"/>
          </a:xfrm>
        </p:spPr>
        <p:txBody>
          <a:bodyPr>
            <a:no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789227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 Column">
    <p:spTree>
      <p:nvGrpSpPr>
        <p:cNvPr id="1" name=""/>
        <p:cNvGrpSpPr/>
        <p:nvPr/>
      </p:nvGrpSpPr>
      <p:grpSpPr>
        <a:xfrm>
          <a:off x="0" y="0"/>
          <a:ext cx="0" cy="0"/>
          <a:chOff x="0" y="0"/>
          <a:chExt cx="0" cy="0"/>
        </a:xfrm>
      </p:grpSpPr>
      <p:sp>
        <p:nvSpPr>
          <p:cNvPr id="51" name="Text Placeholder 50">
            <a:extLst>
              <a:ext uri="{FF2B5EF4-FFF2-40B4-BE49-F238E27FC236}">
                <a16:creationId xmlns:a16="http://schemas.microsoft.com/office/drawing/2014/main" id="{100A0D9B-ADC5-C41B-130F-1EA1EDE9F2E2}"/>
              </a:ext>
            </a:extLst>
          </p:cNvPr>
          <p:cNvSpPr>
            <a:spLocks noGrp="1"/>
          </p:cNvSpPr>
          <p:nvPr>
            <p:ph type="body" sz="quarter" idx="21"/>
          </p:nvPr>
        </p:nvSpPr>
        <p:spPr>
          <a:xfrm>
            <a:off x="937260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695761 h 1856232"/>
              <a:gd name="connsiteX3" fmla="*/ 1933505 w 2093976"/>
              <a:gd name="connsiteY3" fmla="*/ 1856232 h 1856232"/>
              <a:gd name="connsiteX4" fmla="*/ 0 w 2093976"/>
              <a:gd name="connsiteY4" fmla="*/ 1856232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695761"/>
                </a:lnTo>
                <a:cubicBezTo>
                  <a:pt x="2093976" y="1784387"/>
                  <a:pt x="2022131" y="1856232"/>
                  <a:pt x="1933505" y="1856232"/>
                </a:cubicBezTo>
                <a:lnTo>
                  <a:pt x="0" y="1856232"/>
                </a:ln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t>Click to edit Master text styles</a:t>
            </a:r>
          </a:p>
        </p:txBody>
      </p:sp>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655064" y="832104"/>
            <a:ext cx="8878824" cy="1069848"/>
          </a:xfrm>
        </p:spPr>
        <p:txBody>
          <a:bodyPr anchor="b"/>
          <a:lstStyle>
            <a:lvl1pPr algn="ctr">
              <a:defRPr/>
            </a:lvl1pPr>
          </a:lstStyle>
          <a:p>
            <a:r>
              <a:rPr lang="en-US"/>
              <a:t>Click to edit Master title style</a:t>
            </a:r>
          </a:p>
        </p:txBody>
      </p:sp>
      <p:sp>
        <p:nvSpPr>
          <p:cNvPr id="57" name="Text Placeholder 56">
            <a:extLst>
              <a:ext uri="{FF2B5EF4-FFF2-40B4-BE49-F238E27FC236}">
                <a16:creationId xmlns:a16="http://schemas.microsoft.com/office/drawing/2014/main" id="{9AF8AEFF-3F3B-8AFC-621B-F653E2F1B744}"/>
              </a:ext>
            </a:extLst>
          </p:cNvPr>
          <p:cNvSpPr>
            <a:spLocks noGrp="1"/>
          </p:cNvSpPr>
          <p:nvPr>
            <p:ph type="body" sz="quarter" idx="12"/>
          </p:nvPr>
        </p:nvSpPr>
        <p:spPr>
          <a:xfrm>
            <a:off x="727339" y="2478024"/>
            <a:ext cx="2098157" cy="702770"/>
          </a:xfrm>
          <a:custGeom>
            <a:avLst/>
            <a:gdLst>
              <a:gd name="connsiteX0" fmla="*/ 169182 w 2098157"/>
              <a:gd name="connsiteY0" fmla="*/ 0 h 702770"/>
              <a:gd name="connsiteX1" fmla="*/ 2098157 w 2098157"/>
              <a:gd name="connsiteY1" fmla="*/ 0 h 702770"/>
              <a:gd name="connsiteX2" fmla="*/ 2098157 w 2098157"/>
              <a:gd name="connsiteY2" fmla="*/ 702770 h 702770"/>
              <a:gd name="connsiteX3" fmla="*/ 2097025 w 2098157"/>
              <a:gd name="connsiteY3" fmla="*/ 702770 h 702770"/>
              <a:gd name="connsiteX4" fmla="*/ 503974 w 2098157"/>
              <a:gd name="connsiteY4" fmla="*/ 702770 h 702770"/>
              <a:gd name="connsiteX5" fmla="*/ 0 w 2098157"/>
              <a:gd name="connsiteY5" fmla="*/ 702770 h 702770"/>
              <a:gd name="connsiteX6" fmla="*/ 0 w 2098157"/>
              <a:gd name="connsiteY6" fmla="*/ 202766 h 702770"/>
              <a:gd name="connsiteX7" fmla="*/ 136581 w 2098157"/>
              <a:gd name="connsiteY7" fmla="*/ 3900 h 70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70">
                <a:moveTo>
                  <a:pt x="169182" y="0"/>
                </a:moveTo>
                <a:lnTo>
                  <a:pt x="2098157" y="0"/>
                </a:lnTo>
                <a:lnTo>
                  <a:pt x="2098157" y="702770"/>
                </a:lnTo>
                <a:lnTo>
                  <a:pt x="2097025" y="702770"/>
                </a:lnTo>
                <a:lnTo>
                  <a:pt x="503974" y="702770"/>
                </a:lnTo>
                <a:lnTo>
                  <a:pt x="0" y="702770"/>
                </a:lnTo>
                <a:lnTo>
                  <a:pt x="0" y="202766"/>
                </a:lnTo>
                <a:cubicBezTo>
                  <a:pt x="0" y="104671"/>
                  <a:pt x="58634" y="22828"/>
                  <a:pt x="136581" y="3900"/>
                </a:cubicBezTo>
                <a:close/>
              </a:path>
            </a:pathLst>
          </a:custGeom>
          <a:solidFill>
            <a:schemeClr val="accent6"/>
          </a:solidFill>
          <a:ln w="12700">
            <a:solidFill>
              <a:schemeClr val="accent6"/>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52" name="Text Placeholder 51">
            <a:extLst>
              <a:ext uri="{FF2B5EF4-FFF2-40B4-BE49-F238E27FC236}">
                <a16:creationId xmlns:a16="http://schemas.microsoft.com/office/drawing/2014/main" id="{C0111168-089D-E125-6CBB-0B288CE8D5B0}"/>
              </a:ext>
            </a:extLst>
          </p:cNvPr>
          <p:cNvSpPr>
            <a:spLocks noGrp="1"/>
          </p:cNvSpPr>
          <p:nvPr>
            <p:ph type="body" sz="quarter" idx="13"/>
          </p:nvPr>
        </p:nvSpPr>
        <p:spPr>
          <a:xfrm>
            <a:off x="73152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856232 h 1856232"/>
              <a:gd name="connsiteX3" fmla="*/ 160471 w 2093976"/>
              <a:gd name="connsiteY3" fmla="*/ 1856232 h 1856232"/>
              <a:gd name="connsiteX4" fmla="*/ 0 w 2093976"/>
              <a:gd name="connsiteY4" fmla="*/ 1695761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856232"/>
                </a:lnTo>
                <a:lnTo>
                  <a:pt x="160471" y="1856232"/>
                </a:lnTo>
                <a:cubicBezTo>
                  <a:pt x="71845" y="1856232"/>
                  <a:pt x="0" y="1784387"/>
                  <a:pt x="0" y="1695761"/>
                </a:cubicBez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2884932" y="2478024"/>
            <a:ext cx="2103120" cy="704088"/>
          </a:xfrm>
          <a:solidFill>
            <a:schemeClr val="accent1"/>
          </a:solidFill>
          <a:ln w="12700">
            <a:solidFill>
              <a:schemeClr val="accent1"/>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289179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047488" y="2478024"/>
            <a:ext cx="2103120" cy="704088"/>
          </a:xfrm>
          <a:solidFill>
            <a:schemeClr val="accent4"/>
          </a:solidFill>
          <a:ln w="12700">
            <a:solidFill>
              <a:schemeClr val="accent4"/>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05206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210044" y="2478024"/>
            <a:ext cx="2103120" cy="704088"/>
          </a:xfrm>
          <a:solidFill>
            <a:schemeClr val="accent2"/>
          </a:solidFill>
          <a:ln w="12700">
            <a:solidFill>
              <a:schemeClr val="accent2"/>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21233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55" name="Text Placeholder 54">
            <a:extLst>
              <a:ext uri="{FF2B5EF4-FFF2-40B4-BE49-F238E27FC236}">
                <a16:creationId xmlns:a16="http://schemas.microsoft.com/office/drawing/2014/main" id="{76A5CBAC-0099-3E8F-E44D-7B999D707964}"/>
              </a:ext>
            </a:extLst>
          </p:cNvPr>
          <p:cNvSpPr>
            <a:spLocks noGrp="1"/>
          </p:cNvSpPr>
          <p:nvPr>
            <p:ph type="body" sz="quarter" idx="20"/>
          </p:nvPr>
        </p:nvSpPr>
        <p:spPr>
          <a:xfrm>
            <a:off x="9372600" y="2478025"/>
            <a:ext cx="2098157" cy="702769"/>
          </a:xfrm>
          <a:custGeom>
            <a:avLst/>
            <a:gdLst>
              <a:gd name="connsiteX0" fmla="*/ 0 w 2098157"/>
              <a:gd name="connsiteY0" fmla="*/ 0 h 702769"/>
              <a:gd name="connsiteX1" fmla="*/ 1928984 w 2098157"/>
              <a:gd name="connsiteY1" fmla="*/ 0 h 702769"/>
              <a:gd name="connsiteX2" fmla="*/ 1961576 w 2098157"/>
              <a:gd name="connsiteY2" fmla="*/ 3899 h 702769"/>
              <a:gd name="connsiteX3" fmla="*/ 2098157 w 2098157"/>
              <a:gd name="connsiteY3" fmla="*/ 202765 h 702769"/>
              <a:gd name="connsiteX4" fmla="*/ 2098157 w 2098157"/>
              <a:gd name="connsiteY4" fmla="*/ 702769 h 702769"/>
              <a:gd name="connsiteX5" fmla="*/ 1594183 w 2098157"/>
              <a:gd name="connsiteY5" fmla="*/ 702769 h 702769"/>
              <a:gd name="connsiteX6" fmla="*/ 1132 w 2098157"/>
              <a:gd name="connsiteY6" fmla="*/ 702769 h 702769"/>
              <a:gd name="connsiteX7" fmla="*/ 0 w 2098157"/>
              <a:gd name="connsiteY7" fmla="*/ 702769 h 70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69">
                <a:moveTo>
                  <a:pt x="0" y="0"/>
                </a:moveTo>
                <a:lnTo>
                  <a:pt x="1928984" y="0"/>
                </a:lnTo>
                <a:lnTo>
                  <a:pt x="1961576" y="3899"/>
                </a:lnTo>
                <a:cubicBezTo>
                  <a:pt x="2039523" y="22827"/>
                  <a:pt x="2098157" y="104670"/>
                  <a:pt x="2098157" y="202765"/>
                </a:cubicBezTo>
                <a:lnTo>
                  <a:pt x="2098157" y="702769"/>
                </a:lnTo>
                <a:lnTo>
                  <a:pt x="1594183" y="702769"/>
                </a:lnTo>
                <a:lnTo>
                  <a:pt x="1132" y="702769"/>
                </a:lnTo>
                <a:lnTo>
                  <a:pt x="0" y="702769"/>
                </a:lnTo>
                <a:close/>
              </a:path>
            </a:pathLst>
          </a:custGeom>
          <a:solidFill>
            <a:schemeClr val="tx2"/>
          </a:solidFill>
          <a:ln w="12700">
            <a:solidFill>
              <a:schemeClr val="tx2"/>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966900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792224" y="832104"/>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C652500-B558-F785-439F-12315F433125}"/>
              </a:ext>
            </a:extLst>
          </p:cNvPr>
          <p:cNvSpPr>
            <a:spLocks noGrp="1"/>
          </p:cNvSpPr>
          <p:nvPr>
            <p:ph type="ftr" sz="quarter" idx="10"/>
          </p:nvPr>
        </p:nvSpPr>
        <p:spPr/>
        <p:txBody>
          <a:bodyPr/>
          <a:lstStyle/>
          <a:p>
            <a:r>
              <a:rPr lang="en-US"/>
              <a:t>Crypto: investing &amp; trading</a:t>
            </a:r>
          </a:p>
        </p:txBody>
      </p:sp>
      <p:sp>
        <p:nvSpPr>
          <p:cNvPr id="4" name="Slide Number Placeholder 3">
            <a:extLst>
              <a:ext uri="{FF2B5EF4-FFF2-40B4-BE49-F238E27FC236}">
                <a16:creationId xmlns:a16="http://schemas.microsoft.com/office/drawing/2014/main" id="{938A96B1-64D5-11B6-BD02-AD31F317296F}"/>
              </a:ext>
            </a:extLst>
          </p:cNvPr>
          <p:cNvSpPr>
            <a:spLocks noGrp="1"/>
          </p:cNvSpPr>
          <p:nvPr>
            <p:ph type="sldNum" sz="quarter" idx="11"/>
          </p:nvPr>
        </p:nvSpPr>
        <p:spPr/>
        <p:txBody>
          <a:bodyPr/>
          <a:lstStyle/>
          <a:p>
            <a:fld id="{294A09A9-5501-47C1-A89A-A340965A2BE2}" type="slidenum">
              <a:rPr lang="en-US" smtClean="0"/>
              <a:pPr/>
              <a:t>‹#›</a:t>
            </a:fld>
            <a:endParaRPr lang="en-US"/>
          </a:p>
        </p:txBody>
      </p:sp>
      <p:cxnSp>
        <p:nvCxnSpPr>
          <p:cNvPr id="5" name="Straight Connector 4">
            <a:extLst>
              <a:ext uri="{FF2B5EF4-FFF2-40B4-BE49-F238E27FC236}">
                <a16:creationId xmlns:a16="http://schemas.microsoft.com/office/drawing/2014/main" id="{2C883D99-31C6-D5A2-D86A-FC9440CEA769}"/>
              </a:ext>
            </a:extLst>
          </p:cNvPr>
          <p:cNvCxnSpPr>
            <a:cxnSpLocks/>
          </p:cNvCxnSpPr>
          <p:nvPr userDrawn="1"/>
        </p:nvCxnSpPr>
        <p:spPr>
          <a:xfrm>
            <a:off x="1944007" y="3324115"/>
            <a:ext cx="2170451" cy="0"/>
          </a:xfrm>
          <a:prstGeom prst="line">
            <a:avLst/>
          </a:prstGeom>
          <a:ln w="12700">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38AB5A6-6184-8A00-738A-9F575C1472CC}"/>
              </a:ext>
            </a:extLst>
          </p:cNvPr>
          <p:cNvCxnSpPr>
            <a:cxnSpLocks/>
          </p:cNvCxnSpPr>
          <p:nvPr userDrawn="1"/>
        </p:nvCxnSpPr>
        <p:spPr>
          <a:xfrm>
            <a:off x="4114458" y="3322646"/>
            <a:ext cx="2171700" cy="0"/>
          </a:xfrm>
          <a:prstGeom prst="line">
            <a:avLst/>
          </a:prstGeom>
          <a:ln w="12700">
            <a:solidFill>
              <a:schemeClr val="accent5"/>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0BFB726-8911-1D40-8CAD-0678A3988661}"/>
              </a:ext>
            </a:extLst>
          </p:cNvPr>
          <p:cNvCxnSpPr>
            <a:cxnSpLocks/>
          </p:cNvCxnSpPr>
          <p:nvPr userDrawn="1"/>
        </p:nvCxnSpPr>
        <p:spPr>
          <a:xfrm>
            <a:off x="6286158" y="3322646"/>
            <a:ext cx="2161515" cy="14408"/>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A06BA5D-5C40-149B-0AE7-118CF43109F3}"/>
              </a:ext>
            </a:extLst>
          </p:cNvPr>
          <p:cNvCxnSpPr>
            <a:cxnSpLocks/>
          </p:cNvCxnSpPr>
          <p:nvPr userDrawn="1"/>
        </p:nvCxnSpPr>
        <p:spPr>
          <a:xfrm>
            <a:off x="8447673" y="3333307"/>
            <a:ext cx="2189197" cy="0"/>
          </a:xfrm>
          <a:prstGeom prst="line">
            <a:avLst/>
          </a:prstGeom>
          <a:ln w="1270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E1F9F84-FEDF-EE4B-151E-0BA753B313F2}"/>
              </a:ext>
            </a:extLst>
          </p:cNvPr>
          <p:cNvSpPr/>
          <p:nvPr userDrawn="1"/>
        </p:nvSpPr>
        <p:spPr>
          <a:xfrm>
            <a:off x="1349145" y="2715964"/>
            <a:ext cx="1218817" cy="121881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5D1979A-4075-FDBC-DC21-B473A894753D}"/>
              </a:ext>
            </a:extLst>
          </p:cNvPr>
          <p:cNvSpPr/>
          <p:nvPr userDrawn="1"/>
        </p:nvSpPr>
        <p:spPr>
          <a:xfrm>
            <a:off x="3525168" y="2721004"/>
            <a:ext cx="1218817" cy="121881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253DC90-8B68-11F4-262C-EF788CC251ED}"/>
              </a:ext>
            </a:extLst>
          </p:cNvPr>
          <p:cNvSpPr/>
          <p:nvPr userDrawn="1"/>
        </p:nvSpPr>
        <p:spPr>
          <a:xfrm>
            <a:off x="5704017" y="2716977"/>
            <a:ext cx="1218817" cy="121881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CEBAA34-A280-D694-891B-142A8D7FA33C}"/>
              </a:ext>
            </a:extLst>
          </p:cNvPr>
          <p:cNvSpPr/>
          <p:nvPr userDrawn="1"/>
        </p:nvSpPr>
        <p:spPr>
          <a:xfrm>
            <a:off x="7847695" y="2726015"/>
            <a:ext cx="1218817" cy="121881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EC576C9-CAB6-8D5D-5976-B4CC1FB6B5C0}"/>
              </a:ext>
            </a:extLst>
          </p:cNvPr>
          <p:cNvSpPr/>
          <p:nvPr userDrawn="1"/>
        </p:nvSpPr>
        <p:spPr>
          <a:xfrm>
            <a:off x="10049319" y="2718520"/>
            <a:ext cx="1218817" cy="121881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B3AAAB5-1B7C-5567-E7F2-E97DCAFEA821}"/>
              </a:ext>
            </a:extLst>
          </p:cNvPr>
          <p:cNvSpPr/>
          <p:nvPr userDrawn="1"/>
        </p:nvSpPr>
        <p:spPr>
          <a:xfrm flipH="1">
            <a:off x="1418423" y="278651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6E861CF-DCF3-E6B9-1438-583DC69FFA06}"/>
              </a:ext>
            </a:extLst>
          </p:cNvPr>
          <p:cNvSpPr/>
          <p:nvPr userDrawn="1"/>
        </p:nvSpPr>
        <p:spPr>
          <a:xfrm flipH="1">
            <a:off x="3593035" y="279155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F4D24E5-CE49-C81C-1933-88384A77E742}"/>
              </a:ext>
            </a:extLst>
          </p:cNvPr>
          <p:cNvSpPr/>
          <p:nvPr userDrawn="1"/>
        </p:nvSpPr>
        <p:spPr>
          <a:xfrm flipH="1">
            <a:off x="5771884" y="2787528"/>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F1CA68B-CB89-15A1-13F9-3DD65297D0BD}"/>
              </a:ext>
            </a:extLst>
          </p:cNvPr>
          <p:cNvSpPr/>
          <p:nvPr userDrawn="1"/>
        </p:nvSpPr>
        <p:spPr>
          <a:xfrm flipH="1">
            <a:off x="7915562" y="2796566"/>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AD773FD-C1E4-FDB0-FDF1-0925375BE2A5}"/>
              </a:ext>
            </a:extLst>
          </p:cNvPr>
          <p:cNvSpPr/>
          <p:nvPr userDrawn="1"/>
        </p:nvSpPr>
        <p:spPr>
          <a:xfrm flipH="1">
            <a:off x="10129886" y="2789071"/>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1">
            <a:extLst>
              <a:ext uri="{FF2B5EF4-FFF2-40B4-BE49-F238E27FC236}">
                <a16:creationId xmlns:a16="http://schemas.microsoft.com/office/drawing/2014/main" id="{ACA633AF-3209-BF0D-1450-6A91ACC8533F}"/>
              </a:ext>
            </a:extLst>
          </p:cNvPr>
          <p:cNvSpPr>
            <a:spLocks noGrp="1"/>
          </p:cNvSpPr>
          <p:nvPr>
            <p:ph type="body" sz="quarter" idx="12"/>
          </p:nvPr>
        </p:nvSpPr>
        <p:spPr>
          <a:xfrm>
            <a:off x="13807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0" name="Text Placeholder 11">
            <a:extLst>
              <a:ext uri="{FF2B5EF4-FFF2-40B4-BE49-F238E27FC236}">
                <a16:creationId xmlns:a16="http://schemas.microsoft.com/office/drawing/2014/main" id="{F70EFB68-D184-8E31-A027-F291D78776BF}"/>
              </a:ext>
            </a:extLst>
          </p:cNvPr>
          <p:cNvSpPr>
            <a:spLocks noGrp="1"/>
          </p:cNvSpPr>
          <p:nvPr>
            <p:ph type="body" sz="quarter" idx="13"/>
          </p:nvPr>
        </p:nvSpPr>
        <p:spPr>
          <a:xfrm>
            <a:off x="138074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3538728"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3538728"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7241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72414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87298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87298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7" name="Text Placeholder 11">
            <a:extLst>
              <a:ext uri="{FF2B5EF4-FFF2-40B4-BE49-F238E27FC236}">
                <a16:creationId xmlns:a16="http://schemas.microsoft.com/office/drawing/2014/main" id="{BC5472B4-CBBF-AC70-5BA8-A0661E663D4A}"/>
              </a:ext>
            </a:extLst>
          </p:cNvPr>
          <p:cNvSpPr>
            <a:spLocks noGrp="1"/>
          </p:cNvSpPr>
          <p:nvPr>
            <p:ph type="body" sz="quarter" idx="20"/>
          </p:nvPr>
        </p:nvSpPr>
        <p:spPr>
          <a:xfrm>
            <a:off x="10058400"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8" name="Text Placeholder 11">
            <a:extLst>
              <a:ext uri="{FF2B5EF4-FFF2-40B4-BE49-F238E27FC236}">
                <a16:creationId xmlns:a16="http://schemas.microsoft.com/office/drawing/2014/main" id="{C3CEEBDA-7860-91AD-704A-7A540E1E58F7}"/>
              </a:ext>
            </a:extLst>
          </p:cNvPr>
          <p:cNvSpPr>
            <a:spLocks noGrp="1"/>
          </p:cNvSpPr>
          <p:nvPr>
            <p:ph type="body" sz="quarter" idx="21"/>
          </p:nvPr>
        </p:nvSpPr>
        <p:spPr>
          <a:xfrm>
            <a:off x="10058400"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30" name="Picture Placeholder 29">
            <a:extLst>
              <a:ext uri="{FF2B5EF4-FFF2-40B4-BE49-F238E27FC236}">
                <a16:creationId xmlns:a16="http://schemas.microsoft.com/office/drawing/2014/main" id="{DF918527-798D-3B40-E0EA-38C0AEBA6D77}"/>
              </a:ext>
            </a:extLst>
          </p:cNvPr>
          <p:cNvSpPr>
            <a:spLocks noGrp="1"/>
          </p:cNvSpPr>
          <p:nvPr>
            <p:ph type="pic" sz="quarter" idx="22"/>
          </p:nvPr>
        </p:nvSpPr>
        <p:spPr>
          <a:xfrm>
            <a:off x="1648147" y="3018954"/>
            <a:ext cx="621792" cy="621792"/>
          </a:xfrm>
        </p:spPr>
        <p:txBody>
          <a:bodyPr anchor="ctr"/>
          <a:lstStyle>
            <a:lvl1pPr marL="0" indent="0" algn="ctr">
              <a:buNone/>
              <a:defRPr sz="1000">
                <a:solidFill>
                  <a:schemeClr val="tx1"/>
                </a:solidFill>
              </a:defRPr>
            </a:lvl1pPr>
          </a:lstStyle>
          <a:p>
            <a:r>
              <a:rPr lang="en-US"/>
              <a:t>Click icon to add picture</a:t>
            </a:r>
          </a:p>
        </p:txBody>
      </p:sp>
      <p:sp>
        <p:nvSpPr>
          <p:cNvPr id="31" name="Picture Placeholder 29">
            <a:extLst>
              <a:ext uri="{FF2B5EF4-FFF2-40B4-BE49-F238E27FC236}">
                <a16:creationId xmlns:a16="http://schemas.microsoft.com/office/drawing/2014/main" id="{B0D40292-F2DF-0641-6B78-370AC5C50094}"/>
              </a:ext>
            </a:extLst>
          </p:cNvPr>
          <p:cNvSpPr>
            <a:spLocks noGrp="1"/>
          </p:cNvSpPr>
          <p:nvPr>
            <p:ph type="pic" sz="quarter" idx="23"/>
          </p:nvPr>
        </p:nvSpPr>
        <p:spPr>
          <a:xfrm>
            <a:off x="3805117" y="3011109"/>
            <a:ext cx="621792" cy="621792"/>
          </a:xfrm>
        </p:spPr>
        <p:txBody>
          <a:bodyPr anchor="ctr"/>
          <a:lstStyle>
            <a:lvl1pPr marL="0" indent="0" algn="ctr">
              <a:buNone/>
              <a:defRPr sz="1000">
                <a:solidFill>
                  <a:schemeClr val="tx1"/>
                </a:solidFill>
              </a:defRPr>
            </a:lvl1pPr>
          </a:lstStyle>
          <a:p>
            <a:r>
              <a:rPr lang="en-US"/>
              <a:t>Click icon to add picture</a:t>
            </a:r>
          </a:p>
        </p:txBody>
      </p:sp>
      <p:sp>
        <p:nvSpPr>
          <p:cNvPr id="32" name="Picture Placeholder 29">
            <a:extLst>
              <a:ext uri="{FF2B5EF4-FFF2-40B4-BE49-F238E27FC236}">
                <a16:creationId xmlns:a16="http://schemas.microsoft.com/office/drawing/2014/main" id="{503DD6AB-C9B3-EBD7-080A-FB219B381225}"/>
              </a:ext>
            </a:extLst>
          </p:cNvPr>
          <p:cNvSpPr>
            <a:spLocks noGrp="1"/>
          </p:cNvSpPr>
          <p:nvPr>
            <p:ph type="pic" sz="quarter" idx="24"/>
          </p:nvPr>
        </p:nvSpPr>
        <p:spPr>
          <a:xfrm>
            <a:off x="5995989" y="3026158"/>
            <a:ext cx="621792" cy="621792"/>
          </a:xfrm>
        </p:spPr>
        <p:txBody>
          <a:bodyPr anchor="ctr"/>
          <a:lstStyle>
            <a:lvl1pPr marL="0" indent="0" algn="ctr">
              <a:buNone/>
              <a:defRPr sz="1000">
                <a:solidFill>
                  <a:schemeClr val="tx1"/>
                </a:solidFill>
              </a:defRPr>
            </a:lvl1pPr>
          </a:lstStyle>
          <a:p>
            <a:r>
              <a:rPr lang="en-US"/>
              <a:t>Click icon to add picture</a:t>
            </a:r>
          </a:p>
        </p:txBody>
      </p:sp>
      <p:sp>
        <p:nvSpPr>
          <p:cNvPr id="33" name="Picture Placeholder 29">
            <a:extLst>
              <a:ext uri="{FF2B5EF4-FFF2-40B4-BE49-F238E27FC236}">
                <a16:creationId xmlns:a16="http://schemas.microsoft.com/office/drawing/2014/main" id="{E61A9741-3B1C-111D-B260-CF7E7F223F82}"/>
              </a:ext>
            </a:extLst>
          </p:cNvPr>
          <p:cNvSpPr>
            <a:spLocks noGrp="1"/>
          </p:cNvSpPr>
          <p:nvPr>
            <p:ph type="pic" sz="quarter" idx="25"/>
          </p:nvPr>
        </p:nvSpPr>
        <p:spPr>
          <a:xfrm>
            <a:off x="8146207" y="3011109"/>
            <a:ext cx="621792" cy="621792"/>
          </a:xfrm>
        </p:spPr>
        <p:txBody>
          <a:bodyPr anchor="ctr"/>
          <a:lstStyle>
            <a:lvl1pPr marL="0" indent="0" algn="ctr">
              <a:buNone/>
              <a:defRPr sz="1000">
                <a:solidFill>
                  <a:schemeClr val="tx1"/>
                </a:solidFill>
              </a:defRPr>
            </a:lvl1pPr>
          </a:lstStyle>
          <a:p>
            <a:r>
              <a:rPr lang="en-US"/>
              <a:t>Click icon to add picture</a:t>
            </a:r>
          </a:p>
        </p:txBody>
      </p:sp>
      <p:sp>
        <p:nvSpPr>
          <p:cNvPr id="34" name="Picture Placeholder 29">
            <a:extLst>
              <a:ext uri="{FF2B5EF4-FFF2-40B4-BE49-F238E27FC236}">
                <a16:creationId xmlns:a16="http://schemas.microsoft.com/office/drawing/2014/main" id="{E49C1AE1-BC78-2CE3-D292-61496AC727DE}"/>
              </a:ext>
            </a:extLst>
          </p:cNvPr>
          <p:cNvSpPr>
            <a:spLocks noGrp="1"/>
          </p:cNvSpPr>
          <p:nvPr>
            <p:ph type="pic" sz="quarter" idx="26"/>
          </p:nvPr>
        </p:nvSpPr>
        <p:spPr>
          <a:xfrm>
            <a:off x="10347831" y="3017032"/>
            <a:ext cx="621792" cy="621792"/>
          </a:xfrm>
        </p:spPr>
        <p:txBody>
          <a:bodyPr anchor="ctr"/>
          <a:lstStyle>
            <a:lvl1pPr marL="0" indent="0" algn="ctr">
              <a:buNone/>
              <a:defRPr sz="1000">
                <a:solidFill>
                  <a:schemeClr val="tx1"/>
                </a:solidFill>
              </a:defRPr>
            </a:lvl1pPr>
          </a:lstStyle>
          <a:p>
            <a:r>
              <a:rPr lang="en-US"/>
              <a:t>Click icon to add picture</a:t>
            </a:r>
          </a:p>
        </p:txBody>
      </p:sp>
      <p:sp>
        <p:nvSpPr>
          <p:cNvPr id="29" name="Text Placeholder 11">
            <a:extLst>
              <a:ext uri="{FF2B5EF4-FFF2-40B4-BE49-F238E27FC236}">
                <a16:creationId xmlns:a16="http://schemas.microsoft.com/office/drawing/2014/main" id="{3B71C9DC-B9E5-6C34-B451-BA2224CCDDE0}"/>
              </a:ext>
            </a:extLst>
          </p:cNvPr>
          <p:cNvSpPr>
            <a:spLocks noGrp="1"/>
          </p:cNvSpPr>
          <p:nvPr>
            <p:ph type="body" sz="quarter" idx="28"/>
          </p:nvPr>
        </p:nvSpPr>
        <p:spPr>
          <a:xfrm>
            <a:off x="2350008" y="4279392"/>
            <a:ext cx="146304" cy="146304"/>
          </a:xfrm>
          <a:prstGeom prst="ellipse">
            <a:avLst/>
          </a:prstGeom>
          <a:solidFill>
            <a:schemeClr val="accent6"/>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6" name="Text Placeholder 11">
            <a:extLst>
              <a:ext uri="{FF2B5EF4-FFF2-40B4-BE49-F238E27FC236}">
                <a16:creationId xmlns:a16="http://schemas.microsoft.com/office/drawing/2014/main" id="{0596D87F-0114-685D-7F97-873DBA557947}"/>
              </a:ext>
            </a:extLst>
          </p:cNvPr>
          <p:cNvSpPr>
            <a:spLocks noGrp="1"/>
          </p:cNvSpPr>
          <p:nvPr>
            <p:ph type="body" sz="quarter" idx="29"/>
          </p:nvPr>
        </p:nvSpPr>
        <p:spPr>
          <a:xfrm>
            <a:off x="4517136" y="4279392"/>
            <a:ext cx="146304" cy="146304"/>
          </a:xfrm>
          <a:prstGeom prst="ellipse">
            <a:avLst/>
          </a:prstGeom>
          <a:solidFill>
            <a:schemeClr val="accent5"/>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7" name="Text Placeholder 11">
            <a:extLst>
              <a:ext uri="{FF2B5EF4-FFF2-40B4-BE49-F238E27FC236}">
                <a16:creationId xmlns:a16="http://schemas.microsoft.com/office/drawing/2014/main" id="{5D4E3F00-5755-F2EF-97C8-0FE775CAE04E}"/>
              </a:ext>
            </a:extLst>
          </p:cNvPr>
          <p:cNvSpPr>
            <a:spLocks noGrp="1"/>
          </p:cNvSpPr>
          <p:nvPr>
            <p:ph type="body" sz="quarter" idx="30"/>
          </p:nvPr>
        </p:nvSpPr>
        <p:spPr>
          <a:xfrm>
            <a:off x="6702552" y="4279392"/>
            <a:ext cx="146304" cy="146304"/>
          </a:xfrm>
          <a:prstGeom prst="ellipse">
            <a:avLst/>
          </a:prstGeom>
          <a:solidFill>
            <a:schemeClr val="accent4"/>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8" name="Text Placeholder 11">
            <a:extLst>
              <a:ext uri="{FF2B5EF4-FFF2-40B4-BE49-F238E27FC236}">
                <a16:creationId xmlns:a16="http://schemas.microsoft.com/office/drawing/2014/main" id="{29543A01-39BF-D362-26F8-BD1E7D0D3C86}"/>
              </a:ext>
            </a:extLst>
          </p:cNvPr>
          <p:cNvSpPr>
            <a:spLocks noGrp="1"/>
          </p:cNvSpPr>
          <p:nvPr>
            <p:ph type="body" sz="quarter" idx="31"/>
          </p:nvPr>
        </p:nvSpPr>
        <p:spPr>
          <a:xfrm>
            <a:off x="8842248" y="4279392"/>
            <a:ext cx="146304" cy="146304"/>
          </a:xfrm>
          <a:prstGeom prst="ellipse">
            <a:avLst/>
          </a:prstGeom>
          <a:solidFill>
            <a:schemeClr val="accent2"/>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9" name="Text Placeholder 11">
            <a:extLst>
              <a:ext uri="{FF2B5EF4-FFF2-40B4-BE49-F238E27FC236}">
                <a16:creationId xmlns:a16="http://schemas.microsoft.com/office/drawing/2014/main" id="{BB6B72CD-75B9-D90F-4767-2141AEF3B201}"/>
              </a:ext>
            </a:extLst>
          </p:cNvPr>
          <p:cNvSpPr>
            <a:spLocks noGrp="1"/>
          </p:cNvSpPr>
          <p:nvPr>
            <p:ph type="body" sz="quarter" idx="32"/>
          </p:nvPr>
        </p:nvSpPr>
        <p:spPr>
          <a:xfrm>
            <a:off x="11055096" y="4279392"/>
            <a:ext cx="146304" cy="146304"/>
          </a:xfrm>
          <a:prstGeom prst="ellipse">
            <a:avLst/>
          </a:prstGeom>
          <a:solidFill>
            <a:schemeClr val="accent1"/>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Tree>
    <p:extLst>
      <p:ext uri="{BB962C8B-B14F-4D97-AF65-F5344CB8AC3E}">
        <p14:creationId xmlns:p14="http://schemas.microsoft.com/office/powerpoint/2010/main" val="1290831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10">
            <a:extLst>
              <a:ext uri="{FF2B5EF4-FFF2-40B4-BE49-F238E27FC236}">
                <a16:creationId xmlns:a16="http://schemas.microsoft.com/office/drawing/2014/main" id="{89A27E14-C943-C294-334B-4D6A7500F3B5}"/>
              </a:ext>
            </a:extLst>
          </p:cNvPr>
          <p:cNvSpPr/>
          <p:nvPr userDrawn="1"/>
        </p:nvSpPr>
        <p:spPr>
          <a:xfrm rot="5400000">
            <a:off x="7383937" y="2039848"/>
            <a:ext cx="6858000" cy="2778304"/>
          </a:xfrm>
          <a:custGeom>
            <a:avLst/>
            <a:gdLst>
              <a:gd name="connsiteX0" fmla="*/ 0 w 6858000"/>
              <a:gd name="connsiteY0" fmla="*/ 1050199 h 2778304"/>
              <a:gd name="connsiteX1" fmla="*/ 0 w 6858000"/>
              <a:gd name="connsiteY1" fmla="*/ 0 h 2778304"/>
              <a:gd name="connsiteX2" fmla="*/ 6858000 w 6858000"/>
              <a:gd name="connsiteY2" fmla="*/ 0 h 2778304"/>
              <a:gd name="connsiteX3" fmla="*/ 6858000 w 6858000"/>
              <a:gd name="connsiteY3" fmla="*/ 1193215 h 2778304"/>
              <a:gd name="connsiteX4" fmla="*/ 6790588 w 6858000"/>
              <a:gd name="connsiteY4" fmla="*/ 1211701 h 2778304"/>
              <a:gd name="connsiteX5" fmla="*/ 3050431 w 6858000"/>
              <a:gd name="connsiteY5" fmla="*/ 2778245 h 2778304"/>
              <a:gd name="connsiteX6" fmla="*/ 37813 w 6858000"/>
              <a:gd name="connsiteY6" fmla="*/ 1183549 h 2778304"/>
              <a:gd name="connsiteX7" fmla="*/ 0 w 6858000"/>
              <a:gd name="connsiteY7" fmla="*/ 1050199 h 277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2778304">
                <a:moveTo>
                  <a:pt x="0" y="1050199"/>
                </a:moveTo>
                <a:lnTo>
                  <a:pt x="0" y="0"/>
                </a:lnTo>
                <a:lnTo>
                  <a:pt x="6858000" y="0"/>
                </a:lnTo>
                <a:lnTo>
                  <a:pt x="6858000" y="1193215"/>
                </a:lnTo>
                <a:lnTo>
                  <a:pt x="6790588" y="1211701"/>
                </a:lnTo>
                <a:cubicBezTo>
                  <a:pt x="5439260" y="1649845"/>
                  <a:pt x="4603740" y="2770251"/>
                  <a:pt x="3050431" y="2778245"/>
                </a:cubicBezTo>
                <a:cubicBezTo>
                  <a:pt x="1377637" y="2786855"/>
                  <a:pt x="283199" y="1854180"/>
                  <a:pt x="37813" y="1183549"/>
                </a:cubicBezTo>
                <a:lnTo>
                  <a:pt x="0" y="1050199"/>
                </a:lnTo>
                <a:close/>
              </a:path>
            </a:pathLst>
          </a:custGeom>
          <a:gradFill flip="none" rotWithShape="1">
            <a:gsLst>
              <a:gs pos="26000">
                <a:schemeClr val="accent3">
                  <a:lumMod val="25000"/>
                </a:schemeClr>
              </a:gs>
              <a:gs pos="73000">
                <a:schemeClr val="accent1">
                  <a:alpha val="33146"/>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11">
            <a:extLst>
              <a:ext uri="{FF2B5EF4-FFF2-40B4-BE49-F238E27FC236}">
                <a16:creationId xmlns:a16="http://schemas.microsoft.com/office/drawing/2014/main" id="{BE5C5BCA-F960-4024-7215-2D2EFD0FEBF3}"/>
              </a:ext>
            </a:extLst>
          </p:cNvPr>
          <p:cNvSpPr/>
          <p:nvPr userDrawn="1"/>
        </p:nvSpPr>
        <p:spPr>
          <a:xfrm rot="16200000" flipV="1">
            <a:off x="7907199" y="2573198"/>
            <a:ext cx="6858000" cy="1711602"/>
          </a:xfrm>
          <a:custGeom>
            <a:avLst/>
            <a:gdLst>
              <a:gd name="connsiteX0" fmla="*/ 6858000 w 6858000"/>
              <a:gd name="connsiteY0" fmla="*/ 1010661 h 1711602"/>
              <a:gd name="connsiteX1" fmla="*/ 6858000 w 6858000"/>
              <a:gd name="connsiteY1" fmla="*/ 0 h 1711602"/>
              <a:gd name="connsiteX2" fmla="*/ 0 w 6858000"/>
              <a:gd name="connsiteY2" fmla="*/ 0 h 1711602"/>
              <a:gd name="connsiteX3" fmla="*/ 0 w 6858000"/>
              <a:gd name="connsiteY3" fmla="*/ 983884 h 1711602"/>
              <a:gd name="connsiteX4" fmla="*/ 11078 w 6858000"/>
              <a:gd name="connsiteY4" fmla="*/ 997657 h 1711602"/>
              <a:gd name="connsiteX5" fmla="*/ 1866819 w 6858000"/>
              <a:gd name="connsiteY5" fmla="*/ 1711565 h 1711602"/>
              <a:gd name="connsiteX6" fmla="*/ 5098965 w 6858000"/>
              <a:gd name="connsiteY6" fmla="*/ 622006 h 1711602"/>
              <a:gd name="connsiteX7" fmla="*/ 6746500 w 6858000"/>
              <a:gd name="connsiteY7" fmla="*/ 959665 h 1711602"/>
              <a:gd name="connsiteX8" fmla="*/ 6858000 w 6858000"/>
              <a:gd name="connsiteY8" fmla="*/ 1010661 h 1711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1711602">
                <a:moveTo>
                  <a:pt x="6858000" y="1010661"/>
                </a:moveTo>
                <a:lnTo>
                  <a:pt x="6858000" y="0"/>
                </a:lnTo>
                <a:lnTo>
                  <a:pt x="0" y="0"/>
                </a:lnTo>
                <a:lnTo>
                  <a:pt x="0" y="983884"/>
                </a:lnTo>
                <a:lnTo>
                  <a:pt x="11078" y="997657"/>
                </a:lnTo>
                <a:cubicBezTo>
                  <a:pt x="328616" y="1355920"/>
                  <a:pt x="976833" y="1715803"/>
                  <a:pt x="1866819" y="1711565"/>
                </a:cubicBezTo>
                <a:cubicBezTo>
                  <a:pt x="3161344" y="1705400"/>
                  <a:pt x="3719617" y="643352"/>
                  <a:pt x="5098965" y="622006"/>
                </a:cubicBezTo>
                <a:cubicBezTo>
                  <a:pt x="5788640" y="611332"/>
                  <a:pt x="6326795" y="775968"/>
                  <a:pt x="6746500" y="959665"/>
                </a:cubicBezTo>
                <a:lnTo>
                  <a:pt x="6858000" y="1010661"/>
                </a:lnTo>
                <a:close/>
              </a:path>
            </a:pathLst>
          </a:custGeom>
          <a:gradFill>
            <a:gsLst>
              <a:gs pos="79000">
                <a:schemeClr val="accent4">
                  <a:lumMod val="75000"/>
                  <a:alpha val="79763"/>
                </a:schemeClr>
              </a:gs>
              <a:gs pos="37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13">
            <a:extLst>
              <a:ext uri="{FF2B5EF4-FFF2-40B4-BE49-F238E27FC236}">
                <a16:creationId xmlns:a16="http://schemas.microsoft.com/office/drawing/2014/main" id="{6F62D03F-D065-13FE-5D30-58C2523BD14D}"/>
              </a:ext>
            </a:extLst>
          </p:cNvPr>
          <p:cNvSpPr/>
          <p:nvPr userDrawn="1"/>
        </p:nvSpPr>
        <p:spPr>
          <a:xfrm rot="5400000">
            <a:off x="7877130" y="2543131"/>
            <a:ext cx="6858001" cy="1771739"/>
          </a:xfrm>
          <a:custGeom>
            <a:avLst/>
            <a:gdLst>
              <a:gd name="connsiteX0" fmla="*/ 0 w 6858001"/>
              <a:gd name="connsiteY0" fmla="*/ 1273784 h 1771739"/>
              <a:gd name="connsiteX1" fmla="*/ 0 w 6858001"/>
              <a:gd name="connsiteY1" fmla="*/ 0 h 1771739"/>
              <a:gd name="connsiteX2" fmla="*/ 6858001 w 6858001"/>
              <a:gd name="connsiteY2" fmla="*/ 0 h 1771739"/>
              <a:gd name="connsiteX3" fmla="*/ 6858001 w 6858001"/>
              <a:gd name="connsiteY3" fmla="*/ 34923 h 1771739"/>
              <a:gd name="connsiteX4" fmla="*/ 6735259 w 6858001"/>
              <a:gd name="connsiteY4" fmla="*/ 32862 h 1771739"/>
              <a:gd name="connsiteX5" fmla="*/ 1961998 w 6858001"/>
              <a:gd name="connsiteY5" fmla="*/ 1771680 h 1771739"/>
              <a:gd name="connsiteX6" fmla="*/ 151257 w 6858001"/>
              <a:gd name="connsiteY6" fmla="*/ 1358806 h 1771739"/>
              <a:gd name="connsiteX7" fmla="*/ 0 w 6858001"/>
              <a:gd name="connsiteY7" fmla="*/ 1273784 h 177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1" h="1771739">
                <a:moveTo>
                  <a:pt x="0" y="1273784"/>
                </a:moveTo>
                <a:lnTo>
                  <a:pt x="0" y="0"/>
                </a:lnTo>
                <a:lnTo>
                  <a:pt x="6858001" y="0"/>
                </a:lnTo>
                <a:lnTo>
                  <a:pt x="6858001" y="34923"/>
                </a:lnTo>
                <a:lnTo>
                  <a:pt x="6735259" y="32862"/>
                </a:lnTo>
                <a:cubicBezTo>
                  <a:pt x="4698226" y="66929"/>
                  <a:pt x="3873763" y="1761840"/>
                  <a:pt x="1961998" y="1771680"/>
                </a:cubicBezTo>
                <a:cubicBezTo>
                  <a:pt x="1245087" y="1775370"/>
                  <a:pt x="634403" y="1606171"/>
                  <a:pt x="151257" y="1358806"/>
                </a:cubicBezTo>
                <a:lnTo>
                  <a:pt x="0" y="1273784"/>
                </a:lnTo>
                <a:close/>
              </a:path>
            </a:pathLst>
          </a:custGeom>
          <a:gradFill>
            <a:gsLst>
              <a:gs pos="32000">
                <a:schemeClr val="tx2">
                  <a:alpha val="48229"/>
                </a:schemeClr>
              </a:gs>
              <a:gs pos="100000">
                <a:schemeClr val="accent6">
                  <a:alpha val="4858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5541264"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5541264"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4062460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50392" y="832104"/>
            <a:ext cx="10881360" cy="1069848"/>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014984" y="2212848"/>
            <a:ext cx="10332720" cy="3547872"/>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329184" y="411480"/>
            <a:ext cx="521208" cy="310896"/>
          </a:xfrm>
          <a:prstGeom prst="rect">
            <a:avLst/>
          </a:prstGeom>
        </p:spPr>
        <p:txBody>
          <a:bodyPr vert="horz" lIns="91440" tIns="45720" rIns="91440" bIns="45720" rtlCol="0" anchor="ctr">
            <a:noAutofit/>
          </a:bodyPr>
          <a:lstStyle>
            <a:lvl1pPr algn="ctr">
              <a:defRPr sz="1200" b="0" i="0">
                <a:solidFill>
                  <a:schemeClr val="bg1"/>
                </a:solidFill>
                <a:latin typeface="+mn-lt"/>
                <a:cs typeface="Segoe UI Light" panose="020B0502040204020203" pitchFamily="34" charset="0"/>
              </a:defRPr>
            </a:lvl1pPr>
          </a:lstStyle>
          <a:p>
            <a:fld id="{294A09A9-5501-47C1-A89A-A340965A2BE2}" type="slidenum">
              <a:rPr lang="en-US" smtClean="0"/>
              <a:pPr/>
              <a:t>‹#›</a:t>
            </a:fld>
            <a:endParaRPr lang="en-US"/>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66344" y="6190488"/>
            <a:ext cx="2331720" cy="274320"/>
          </a:xfrm>
          <a:prstGeom prst="rect">
            <a:avLst/>
          </a:prstGeom>
        </p:spPr>
        <p:txBody>
          <a:bodyPr vert="horz" lIns="91440" tIns="45720" rIns="91440" bIns="45720" rtlCol="0" anchor="ctr">
            <a:noAutofit/>
          </a:bodyPr>
          <a:lstStyle>
            <a:lvl1pPr algn="l">
              <a:defRPr sz="1200" b="0" i="0">
                <a:solidFill>
                  <a:schemeClr val="bg1"/>
                </a:solidFill>
                <a:latin typeface="+mn-lt"/>
                <a:cs typeface="Segoe UI Light" panose="020B0502040204020203" pitchFamily="34" charset="0"/>
              </a:defRPr>
            </a:lvl1pPr>
          </a:lstStyle>
          <a:p>
            <a:r>
              <a:rPr lang="en-US"/>
              <a:t>Crypto: investing &amp; trading</a:t>
            </a:r>
          </a:p>
        </p:txBody>
      </p:sp>
      <p:cxnSp>
        <p:nvCxnSpPr>
          <p:cNvPr id="7" name="Straight Connector 6">
            <a:extLst>
              <a:ext uri="{FF2B5EF4-FFF2-40B4-BE49-F238E27FC236}">
                <a16:creationId xmlns:a16="http://schemas.microsoft.com/office/drawing/2014/main" id="{2BA4A2D6-617E-EEA3-E4EE-5BDB472F6A43}"/>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70" r:id="rId7"/>
    <p:sldLayoutId id="2147483669" r:id="rId8"/>
    <p:sldLayoutId id="2147483653" r:id="rId9"/>
    <p:sldLayoutId id="2147483665" r:id="rId10"/>
    <p:sldLayoutId id="2147483666" r:id="rId11"/>
    <p:sldLayoutId id="2147483667" r:id="rId12"/>
    <p:sldLayoutId id="2147483668" r:id="rId13"/>
    <p:sldLayoutId id="2147483651"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p:titleStyle>
    <p:body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70DB4-0446-EF22-E8E0-3A5B83923AC0}"/>
              </a:ext>
            </a:extLst>
          </p:cNvPr>
          <p:cNvSpPr>
            <a:spLocks noGrp="1"/>
          </p:cNvSpPr>
          <p:nvPr>
            <p:ph type="ctrTitle"/>
          </p:nvPr>
        </p:nvSpPr>
        <p:spPr>
          <a:xfrm>
            <a:off x="1056722" y="953729"/>
            <a:ext cx="9921240" cy="3022437"/>
          </a:xfrm>
        </p:spPr>
        <p:txBody>
          <a:bodyPr/>
          <a:lstStyle/>
          <a:p>
            <a:r>
              <a:rPr lang="en-US"/>
              <a:t>Machine learning</a:t>
            </a:r>
            <a:br>
              <a:rPr lang="en-US"/>
            </a:br>
            <a:r>
              <a:rPr lang="en-US"/>
              <a:t>Group-2</a:t>
            </a:r>
            <a:br>
              <a:rPr lang="en-US"/>
            </a:br>
            <a:r>
              <a:rPr lang="en-US"/>
              <a:t>Say my name</a:t>
            </a:r>
            <a:br>
              <a:rPr lang="en-US"/>
            </a:br>
            <a:endParaRPr lang="en-US"/>
          </a:p>
        </p:txBody>
      </p:sp>
      <p:sp>
        <p:nvSpPr>
          <p:cNvPr id="3" name="Subtitle 2">
            <a:extLst>
              <a:ext uri="{FF2B5EF4-FFF2-40B4-BE49-F238E27FC236}">
                <a16:creationId xmlns:a16="http://schemas.microsoft.com/office/drawing/2014/main" id="{696329B1-2D04-0F3A-1081-C5117D8CE122}"/>
              </a:ext>
            </a:extLst>
          </p:cNvPr>
          <p:cNvSpPr>
            <a:spLocks noGrp="1"/>
          </p:cNvSpPr>
          <p:nvPr>
            <p:ph type="subTitle" idx="1"/>
          </p:nvPr>
        </p:nvSpPr>
        <p:spPr>
          <a:xfrm>
            <a:off x="2561844" y="4154925"/>
            <a:ext cx="7273036" cy="2865120"/>
          </a:xfrm>
        </p:spPr>
        <p:txBody>
          <a:bodyPr/>
          <a:lstStyle/>
          <a:p>
            <a:r>
              <a:rPr lang="en-US"/>
              <a:t>NINU BASHEER</a:t>
            </a:r>
          </a:p>
          <a:p>
            <a:r>
              <a:rPr lang="en-US"/>
              <a:t>SANJEEV KANDEL</a:t>
            </a:r>
          </a:p>
          <a:p>
            <a:r>
              <a:rPr lang="en-US"/>
              <a:t>SUPRIYA POLANGARI</a:t>
            </a:r>
          </a:p>
          <a:p>
            <a:r>
              <a:rPr lang="en-US"/>
              <a:t>VIJAY BHASKAR BONTHU</a:t>
            </a:r>
          </a:p>
          <a:p>
            <a:r>
              <a:rPr lang="en-US"/>
              <a:t>VYSAKH MOHAN THERATTIL</a:t>
            </a:r>
          </a:p>
          <a:p>
            <a:endParaRPr lang="en-US"/>
          </a:p>
        </p:txBody>
      </p:sp>
      <p:pic>
        <p:nvPicPr>
          <p:cNvPr id="12" name="Audio 11">
            <a:hlinkClick r:id="" action="ppaction://media"/>
            <a:extLst>
              <a:ext uri="{FF2B5EF4-FFF2-40B4-BE49-F238E27FC236}">
                <a16:creationId xmlns:a16="http://schemas.microsoft.com/office/drawing/2014/main" id="{64F7FCFE-486F-219E-669B-16FCFE6C223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64185155"/>
      </p:ext>
    </p:extLst>
  </p:cSld>
  <p:clrMapOvr>
    <a:masterClrMapping/>
  </p:clrMapOvr>
  <mc:AlternateContent xmlns:mc="http://schemas.openxmlformats.org/markup-compatibility/2006" xmlns:p14="http://schemas.microsoft.com/office/powerpoint/2010/main">
    <mc:Choice Requires="p14">
      <p:transition p14:dur="0" advTm="14713"/>
    </mc:Choice>
    <mc:Fallback xmlns="">
      <p:transition advTm="147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E5589-7437-0AE7-E3BA-060C298AD80F}"/>
              </a:ext>
            </a:extLst>
          </p:cNvPr>
          <p:cNvSpPr>
            <a:spLocks noGrp="1"/>
          </p:cNvSpPr>
          <p:nvPr>
            <p:ph type="title"/>
          </p:nvPr>
        </p:nvSpPr>
        <p:spPr>
          <a:xfrm>
            <a:off x="850392" y="566560"/>
            <a:ext cx="10881360" cy="873574"/>
          </a:xfrm>
        </p:spPr>
        <p:txBody>
          <a:bodyPr anchor="ctr">
            <a:normAutofit/>
          </a:bodyPr>
          <a:lstStyle/>
          <a:p>
            <a:r>
              <a:rPr lang="en-US"/>
              <a:t>USER INTERFACE</a:t>
            </a:r>
          </a:p>
        </p:txBody>
      </p:sp>
      <p:sp>
        <p:nvSpPr>
          <p:cNvPr id="6" name="Slide Number Placeholder 5">
            <a:extLst>
              <a:ext uri="{FF2B5EF4-FFF2-40B4-BE49-F238E27FC236}">
                <a16:creationId xmlns:a16="http://schemas.microsoft.com/office/drawing/2014/main" id="{3AB4E76F-D5C0-C99F-6953-708D459A0B3D}"/>
              </a:ext>
            </a:extLst>
          </p:cNvPr>
          <p:cNvSpPr>
            <a:spLocks noGrp="1"/>
          </p:cNvSpPr>
          <p:nvPr>
            <p:ph type="sldNum" sz="quarter" idx="12"/>
          </p:nvPr>
        </p:nvSpPr>
        <p:spPr>
          <a:xfrm>
            <a:off x="329184" y="411480"/>
            <a:ext cx="521208" cy="310896"/>
          </a:xfrm>
        </p:spPr>
        <p:txBody>
          <a:bodyPr anchor="ctr">
            <a:normAutofit/>
          </a:bodyPr>
          <a:lstStyle/>
          <a:p>
            <a:pPr>
              <a:spcAft>
                <a:spcPts val="600"/>
              </a:spcAft>
            </a:pPr>
            <a:fld id="{294A09A9-5501-47C1-A89A-A340965A2BE2}" type="slidenum">
              <a:rPr lang="en-US" smtClean="0"/>
              <a:pPr>
                <a:spcAft>
                  <a:spcPts val="600"/>
                </a:spcAft>
              </a:pPr>
              <a:t>10</a:t>
            </a:fld>
            <a:endParaRPr lang="en-US"/>
          </a:p>
        </p:txBody>
      </p:sp>
      <p:pic>
        <p:nvPicPr>
          <p:cNvPr id="5" name="Content Placeholder 4" descr="A screenshot of a student details&#10;&#10;Description automatically generated">
            <a:extLst>
              <a:ext uri="{FF2B5EF4-FFF2-40B4-BE49-F238E27FC236}">
                <a16:creationId xmlns:a16="http://schemas.microsoft.com/office/drawing/2014/main" id="{480BAB6A-8262-463B-D90E-DA7F39633923}"/>
              </a:ext>
            </a:extLst>
          </p:cNvPr>
          <p:cNvPicPr>
            <a:picLocks noGrp="1" noChangeAspect="1"/>
          </p:cNvPicPr>
          <p:nvPr>
            <p:ph sz="half" idx="1"/>
          </p:nvPr>
        </p:nvPicPr>
        <p:blipFill>
          <a:blip r:embed="rId4"/>
          <a:stretch>
            <a:fillRect/>
          </a:stretch>
        </p:blipFill>
        <p:spPr>
          <a:xfrm>
            <a:off x="1424592" y="1444625"/>
            <a:ext cx="3676135" cy="4661782"/>
          </a:xfrm>
        </p:spPr>
      </p:pic>
      <p:pic>
        <p:nvPicPr>
          <p:cNvPr id="3" name="Content Placeholder 2" descr="A screenshot of a phone number&#10;&#10;Description automatically generated">
            <a:extLst>
              <a:ext uri="{FF2B5EF4-FFF2-40B4-BE49-F238E27FC236}">
                <a16:creationId xmlns:a16="http://schemas.microsoft.com/office/drawing/2014/main" id="{079E0C75-C738-5E37-9A6F-F479BE621051}"/>
              </a:ext>
            </a:extLst>
          </p:cNvPr>
          <p:cNvPicPr>
            <a:picLocks noGrp="1" noChangeAspect="1"/>
          </p:cNvPicPr>
          <p:nvPr>
            <p:ph sz="half" idx="2"/>
          </p:nvPr>
        </p:nvPicPr>
        <p:blipFill>
          <a:blip r:embed="rId5"/>
          <a:stretch>
            <a:fillRect/>
          </a:stretch>
        </p:blipFill>
        <p:spPr>
          <a:xfrm>
            <a:off x="5525655" y="2280493"/>
            <a:ext cx="6207007" cy="2990047"/>
          </a:xfrm>
        </p:spPr>
      </p:pic>
      <p:pic>
        <p:nvPicPr>
          <p:cNvPr id="7" name="Audio 6">
            <a:hlinkClick r:id="" action="ppaction://media"/>
            <a:extLst>
              <a:ext uri="{FF2B5EF4-FFF2-40B4-BE49-F238E27FC236}">
                <a16:creationId xmlns:a16="http://schemas.microsoft.com/office/drawing/2014/main" id="{7259680B-B023-7F36-CD54-57DABEBBD6B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48523783"/>
      </p:ext>
    </p:extLst>
  </p:cSld>
  <p:clrMapOvr>
    <a:masterClrMapping/>
  </p:clrMapOvr>
  <mc:AlternateContent xmlns:mc="http://schemas.openxmlformats.org/markup-compatibility/2006" xmlns:p14="http://schemas.microsoft.com/office/powerpoint/2010/main">
    <mc:Choice Requires="p14">
      <p:transition spd="slow" p14:dur="2000" advTm="67002"/>
    </mc:Choice>
    <mc:Fallback xmlns="">
      <p:transition spd="slow" advTm="670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E9AB7-7595-7A3D-4047-51B06A0319A3}"/>
              </a:ext>
            </a:extLst>
          </p:cNvPr>
          <p:cNvSpPr>
            <a:spLocks noGrp="1"/>
          </p:cNvSpPr>
          <p:nvPr>
            <p:ph type="ctrTitle"/>
          </p:nvPr>
        </p:nvSpPr>
        <p:spPr>
          <a:xfrm>
            <a:off x="1976146" y="806886"/>
            <a:ext cx="7763256" cy="830611"/>
          </a:xfrm>
        </p:spPr>
        <p:txBody>
          <a:bodyPr/>
          <a:lstStyle/>
          <a:p>
            <a:r>
              <a:rPr lang="en-CA"/>
              <a:t>Challenges faced</a:t>
            </a:r>
          </a:p>
        </p:txBody>
      </p:sp>
      <p:sp>
        <p:nvSpPr>
          <p:cNvPr id="3" name="Subtitle 2">
            <a:extLst>
              <a:ext uri="{FF2B5EF4-FFF2-40B4-BE49-F238E27FC236}">
                <a16:creationId xmlns:a16="http://schemas.microsoft.com/office/drawing/2014/main" id="{9FFC4B29-AC23-7752-8E9A-7807FF73357E}"/>
              </a:ext>
            </a:extLst>
          </p:cNvPr>
          <p:cNvSpPr>
            <a:spLocks noGrp="1"/>
          </p:cNvSpPr>
          <p:nvPr>
            <p:ph type="subTitle" idx="1"/>
          </p:nvPr>
        </p:nvSpPr>
        <p:spPr>
          <a:xfrm>
            <a:off x="1271296" y="1838616"/>
            <a:ext cx="10155399" cy="4506939"/>
          </a:xfrm>
        </p:spPr>
        <p:txBody>
          <a:bodyPr vert="horz" lIns="91440" tIns="45720" rIns="91440" bIns="45720" rtlCol="0" anchor="t">
            <a:noAutofit/>
          </a:bodyPr>
          <a:lstStyle/>
          <a:p>
            <a:pPr marL="342900" indent="-342900" algn="l">
              <a:buFont typeface="Courier New" panose="02070309020205020404" pitchFamily="49" charset="0"/>
              <a:buChar char="o"/>
            </a:pPr>
            <a:r>
              <a:rPr lang="en-US" b="0" i="0">
                <a:effectLst/>
                <a:cs typeface="Segoe UI"/>
              </a:rPr>
              <a:t>Our project faced hurdles in generating accurate phonetic sounds for regional names, showcasing the linguistic diversity challenge.</a:t>
            </a:r>
            <a:r>
              <a:rPr lang="en-US">
                <a:cs typeface="Segoe UI"/>
              </a:rPr>
              <a:t> </a:t>
            </a:r>
          </a:p>
          <a:p>
            <a:pPr marL="342900" indent="-342900" algn="l">
              <a:buFont typeface="Courier New" panose="02070309020205020404" pitchFamily="49" charset="0"/>
              <a:buChar char="o"/>
            </a:pPr>
            <a:r>
              <a:rPr lang="en-US" b="0" i="0">
                <a:effectLst/>
                <a:cs typeface="Segoe UI"/>
              </a:rPr>
              <a:t>Selecting a suitable library and precisely segmenting words into phonetic components proved challenging, especially for non-English names.</a:t>
            </a:r>
            <a:endParaRPr lang="en-CA">
              <a:cs typeface="Segoe UI"/>
            </a:endParaRPr>
          </a:p>
          <a:p>
            <a:pPr marL="342900" indent="-342900" algn="l">
              <a:buChar char="o"/>
            </a:pPr>
            <a:r>
              <a:rPr lang="en-US" b="0" i="0">
                <a:effectLst/>
                <a:cs typeface="Segoe UI"/>
              </a:rPr>
              <a:t>Additionally, discrepancies arose between audio output and phonetic text representation, underscoring the necessity for improved precision in the phonetic representation process</a:t>
            </a:r>
            <a:r>
              <a:rPr lang="en-US" b="0" i="0">
                <a:effectLst/>
                <a:latin typeface="Söhne"/>
                <a:cs typeface="Segoe UI"/>
              </a:rPr>
              <a:t>.</a:t>
            </a:r>
          </a:p>
          <a:p>
            <a:pPr marL="342900" indent="-342900" algn="l">
              <a:buChar char="o"/>
            </a:pPr>
            <a:r>
              <a:rPr lang="en-US">
                <a:cs typeface="Segoe UI"/>
              </a:rPr>
              <a:t>We faced challenges in connecting the front end and backend using the API calls.</a:t>
            </a:r>
          </a:p>
        </p:txBody>
      </p:sp>
      <p:pic>
        <p:nvPicPr>
          <p:cNvPr id="4" name="Audio 3">
            <a:hlinkClick r:id="" action="ppaction://media"/>
            <a:extLst>
              <a:ext uri="{FF2B5EF4-FFF2-40B4-BE49-F238E27FC236}">
                <a16:creationId xmlns:a16="http://schemas.microsoft.com/office/drawing/2014/main" id="{EE835953-08C8-4443-8FFF-18E74350B6E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640388368"/>
      </p:ext>
    </p:extLst>
  </p:cSld>
  <p:clrMapOvr>
    <a:masterClrMapping/>
  </p:clrMapOvr>
  <mc:AlternateContent xmlns:mc="http://schemas.openxmlformats.org/markup-compatibility/2006" xmlns:p14="http://schemas.microsoft.com/office/powerpoint/2010/main">
    <mc:Choice Requires="p14">
      <p:transition spd="slow" p14:dur="2000" advTm="59750"/>
    </mc:Choice>
    <mc:Fallback xmlns="">
      <p:transition spd="slow" advTm="59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a:extLst>
              <a:ext uri="{FF2B5EF4-FFF2-40B4-BE49-F238E27FC236}">
                <a16:creationId xmlns:a16="http://schemas.microsoft.com/office/drawing/2014/main" id="{6D1E3FE8-2EB5-265B-397C-AF9763CE7483}"/>
              </a:ext>
            </a:extLst>
          </p:cNvPr>
          <p:cNvSpPr>
            <a:spLocks noGrp="1"/>
          </p:cNvSpPr>
          <p:nvPr>
            <p:ph type="sldNum" sz="quarter" idx="11"/>
          </p:nvPr>
        </p:nvSpPr>
        <p:spPr>
          <a:xfrm>
            <a:off x="329184" y="411480"/>
            <a:ext cx="521208" cy="310896"/>
          </a:xfrm>
        </p:spPr>
        <p:txBody>
          <a:bodyPr anchor="ctr">
            <a:normAutofit/>
          </a:bodyPr>
          <a:lstStyle/>
          <a:p>
            <a:pPr>
              <a:spcAft>
                <a:spcPts val="600"/>
              </a:spcAft>
            </a:pPr>
            <a:fld id="{294A09A9-5501-47C1-A89A-A340965A2BE2}" type="slidenum">
              <a:rPr lang="en-US" smtClean="0"/>
              <a:pPr>
                <a:spcAft>
                  <a:spcPts val="600"/>
                </a:spcAft>
              </a:pPr>
              <a:t>12</a:t>
            </a:fld>
            <a:endParaRPr lang="en-US"/>
          </a:p>
        </p:txBody>
      </p:sp>
      <p:sp>
        <p:nvSpPr>
          <p:cNvPr id="2" name="Title 1">
            <a:extLst>
              <a:ext uri="{FF2B5EF4-FFF2-40B4-BE49-F238E27FC236}">
                <a16:creationId xmlns:a16="http://schemas.microsoft.com/office/drawing/2014/main" id="{ABDABF7D-05A6-7942-CC3C-2A37E3EE1BE9}"/>
              </a:ext>
            </a:extLst>
          </p:cNvPr>
          <p:cNvSpPr>
            <a:spLocks noGrp="1"/>
          </p:cNvSpPr>
          <p:nvPr>
            <p:ph type="title"/>
          </p:nvPr>
        </p:nvSpPr>
        <p:spPr>
          <a:xfrm>
            <a:off x="1536192" y="681586"/>
            <a:ext cx="8878824" cy="793185"/>
          </a:xfrm>
        </p:spPr>
        <p:txBody>
          <a:bodyPr anchor="b">
            <a:noAutofit/>
          </a:bodyPr>
          <a:lstStyle/>
          <a:p>
            <a:pPr algn="ctr"/>
            <a:r>
              <a:rPr lang="en-US" sz="4400"/>
              <a:t>FUTURE SCOPE</a:t>
            </a:r>
          </a:p>
        </p:txBody>
      </p:sp>
      <p:sp>
        <p:nvSpPr>
          <p:cNvPr id="3" name="Subtitle 2">
            <a:extLst>
              <a:ext uri="{FF2B5EF4-FFF2-40B4-BE49-F238E27FC236}">
                <a16:creationId xmlns:a16="http://schemas.microsoft.com/office/drawing/2014/main" id="{68D3FAFF-0BE6-F86C-F529-F8EADD96A6E8}"/>
              </a:ext>
            </a:extLst>
          </p:cNvPr>
          <p:cNvSpPr>
            <a:spLocks noGrp="1"/>
          </p:cNvSpPr>
          <p:nvPr>
            <p:ph idx="1"/>
          </p:nvPr>
        </p:nvSpPr>
        <p:spPr>
          <a:xfrm>
            <a:off x="1174242" y="1593723"/>
            <a:ext cx="10358707" cy="4435221"/>
          </a:xfrm>
        </p:spPr>
        <p:txBody>
          <a:bodyPr vert="horz" lIns="91440" tIns="45720" rIns="91440" bIns="45720" rtlCol="0" anchor="t">
            <a:noAutofit/>
          </a:bodyPr>
          <a:lstStyle/>
          <a:p>
            <a:pPr marL="342900" indent="-342900">
              <a:buFont typeface="Arial" panose="02070309020205020404" pitchFamily="49" charset="0"/>
              <a:buChar char="•"/>
            </a:pPr>
            <a:r>
              <a:rPr lang="en-US" sz="2000" b="1">
                <a:cs typeface="Segoe UI"/>
              </a:rPr>
              <a:t>Improvement in the precision for the phonetics exploring more libraries.</a:t>
            </a:r>
          </a:p>
          <a:p>
            <a:pPr marL="342900" indent="-342900">
              <a:buFont typeface="Arial" panose="02070309020205020404" pitchFamily="49" charset="0"/>
              <a:buChar char="•"/>
            </a:pPr>
            <a:r>
              <a:rPr lang="en-US" sz="2000" b="1">
                <a:cs typeface="Segoe UI"/>
              </a:rPr>
              <a:t>Adding text box along with phonetics suggestions for inserting the right phonetics by user.</a:t>
            </a:r>
            <a:endParaRPr lang="en-US" sz="2000"/>
          </a:p>
          <a:p>
            <a:pPr marL="342900" indent="-342900">
              <a:buFont typeface="Arial" panose="02070309020205020404" pitchFamily="49" charset="0"/>
              <a:buChar char="•"/>
            </a:pPr>
            <a:r>
              <a:rPr lang="en-US" sz="2000" b="1">
                <a:cs typeface="Segoe UI"/>
              </a:rPr>
              <a:t>Error handling in the webpages need more improvement .</a:t>
            </a:r>
            <a:endParaRPr lang="en-US" sz="2000" b="1"/>
          </a:p>
          <a:p>
            <a:pPr marL="342900" indent="-342900">
              <a:buFont typeface="Arial" panose="02070309020205020404" pitchFamily="49" charset="0"/>
              <a:buChar char="•"/>
            </a:pPr>
            <a:r>
              <a:rPr lang="en-US" sz="2000" b="1">
                <a:cs typeface="Segoe UI"/>
              </a:rPr>
              <a:t>Adding audio Play button together with phonetic option.</a:t>
            </a:r>
          </a:p>
          <a:p>
            <a:pPr marL="342900" indent="-342900">
              <a:buFont typeface="Arial" panose="02070309020205020404" pitchFamily="49" charset="0"/>
              <a:buChar char="•"/>
            </a:pPr>
            <a:r>
              <a:rPr lang="en-US" sz="2000" b="1">
                <a:cs typeface="Segoe UI"/>
              </a:rPr>
              <a:t>Audio recording option which helps the user record the name. </a:t>
            </a:r>
            <a:endParaRPr lang="en-US" sz="2000" b="1"/>
          </a:p>
          <a:p>
            <a:pPr marL="342900" indent="-342900">
              <a:buFont typeface="Arial" panose="02070309020205020404" pitchFamily="49" charset="0"/>
              <a:buChar char="•"/>
            </a:pPr>
            <a:r>
              <a:rPr lang="en-US" sz="2000" b="1">
                <a:cs typeface="Segoe UI"/>
              </a:rPr>
              <a:t>Can use </a:t>
            </a:r>
            <a:r>
              <a:rPr lang="en-US" sz="2000" b="1" err="1">
                <a:cs typeface="Segoe UI"/>
              </a:rPr>
              <a:t>django</a:t>
            </a:r>
            <a:r>
              <a:rPr lang="en-US" sz="2000" b="1">
                <a:cs typeface="Segoe UI"/>
              </a:rPr>
              <a:t> for UI in future for more wider scope.</a:t>
            </a:r>
            <a:endParaRPr lang="en-US" sz="2000" b="1"/>
          </a:p>
          <a:p>
            <a:pPr marL="342900" indent="-342900">
              <a:buFont typeface="Arial" panose="02070309020205020404" pitchFamily="49" charset="0"/>
              <a:buChar char="•"/>
            </a:pPr>
            <a:endParaRPr lang="en-US" sz="1400" b="1"/>
          </a:p>
          <a:p>
            <a:pPr marL="342900" indent="-342900">
              <a:buFont typeface="Arial" panose="02070309020205020404" pitchFamily="49" charset="0"/>
              <a:buChar char="•"/>
            </a:pPr>
            <a:endParaRPr lang="en-US" sz="1400" b="1"/>
          </a:p>
        </p:txBody>
      </p:sp>
      <p:pic>
        <p:nvPicPr>
          <p:cNvPr id="9" name="Audio 8">
            <a:hlinkClick r:id="" action="ppaction://media"/>
            <a:extLst>
              <a:ext uri="{FF2B5EF4-FFF2-40B4-BE49-F238E27FC236}">
                <a16:creationId xmlns:a16="http://schemas.microsoft.com/office/drawing/2014/main" id="{FC4C4019-A208-B4B3-7BDE-9EB10A8E29C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504445347"/>
      </p:ext>
    </p:extLst>
  </p:cSld>
  <p:clrMapOvr>
    <a:masterClrMapping/>
  </p:clrMapOvr>
  <mc:AlternateContent xmlns:mc="http://schemas.openxmlformats.org/markup-compatibility/2006" xmlns:p14="http://schemas.microsoft.com/office/powerpoint/2010/main">
    <mc:Choice Requires="p14">
      <p:transition spd="slow" p14:dur="2000" advTm="109314"/>
    </mc:Choice>
    <mc:Fallback xmlns="">
      <p:transition spd="slow" advTm="1093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E73D4-535B-6DCC-2268-43A5E9E12C45}"/>
              </a:ext>
            </a:extLst>
          </p:cNvPr>
          <p:cNvSpPr>
            <a:spLocks noGrp="1"/>
          </p:cNvSpPr>
          <p:nvPr>
            <p:ph type="title"/>
          </p:nvPr>
        </p:nvSpPr>
        <p:spPr>
          <a:xfrm>
            <a:off x="1535929" y="446664"/>
            <a:ext cx="8888231" cy="731182"/>
          </a:xfrm>
        </p:spPr>
        <p:txBody>
          <a:bodyPr/>
          <a:lstStyle/>
          <a:p>
            <a:pPr algn="ctr"/>
            <a:r>
              <a:rPr lang="en-US"/>
              <a:t>conclusion</a:t>
            </a:r>
          </a:p>
        </p:txBody>
      </p:sp>
      <p:sp>
        <p:nvSpPr>
          <p:cNvPr id="6" name="Slide Number Placeholder 5">
            <a:extLst>
              <a:ext uri="{FF2B5EF4-FFF2-40B4-BE49-F238E27FC236}">
                <a16:creationId xmlns:a16="http://schemas.microsoft.com/office/drawing/2014/main" id="{6459FCA3-0124-0FA6-220B-D72E8F8034C8}"/>
              </a:ext>
            </a:extLst>
          </p:cNvPr>
          <p:cNvSpPr>
            <a:spLocks noGrp="1"/>
          </p:cNvSpPr>
          <p:nvPr>
            <p:ph type="sldNum" sz="quarter" idx="12"/>
          </p:nvPr>
        </p:nvSpPr>
        <p:spPr/>
        <p:txBody>
          <a:bodyPr/>
          <a:lstStyle/>
          <a:p>
            <a:fld id="{294A09A9-5501-47C1-A89A-A340965A2BE2}" type="slidenum">
              <a:rPr lang="en-US" smtClean="0"/>
              <a:t>13</a:t>
            </a:fld>
            <a:endParaRPr lang="en-US"/>
          </a:p>
        </p:txBody>
      </p:sp>
      <p:sp>
        <p:nvSpPr>
          <p:cNvPr id="10" name="Content Placeholder 9">
            <a:extLst>
              <a:ext uri="{FF2B5EF4-FFF2-40B4-BE49-F238E27FC236}">
                <a16:creationId xmlns:a16="http://schemas.microsoft.com/office/drawing/2014/main" id="{E135D3F1-0C33-3404-5D49-E70C9D100F2A}"/>
              </a:ext>
            </a:extLst>
          </p:cNvPr>
          <p:cNvSpPr>
            <a:spLocks noGrp="1"/>
          </p:cNvSpPr>
          <p:nvPr>
            <p:ph sz="half" idx="2"/>
          </p:nvPr>
        </p:nvSpPr>
        <p:spPr>
          <a:xfrm>
            <a:off x="849452" y="1675460"/>
            <a:ext cx="10471377" cy="4540051"/>
          </a:xfrm>
        </p:spPr>
        <p:txBody>
          <a:bodyPr vert="horz" lIns="91440" tIns="45720" rIns="91440" bIns="45720" rtlCol="0" anchor="t">
            <a:noAutofit/>
          </a:bodyPr>
          <a:lstStyle/>
          <a:p>
            <a:pPr algn="just"/>
            <a:r>
              <a:rPr lang="en-US" sz="2000" b="1">
                <a:cs typeface="Segoe UI Light"/>
              </a:rPr>
              <a:t>Able to addresses the challenges of name pronunciation.</a:t>
            </a:r>
          </a:p>
          <a:p>
            <a:pPr algn="just"/>
            <a:r>
              <a:rPr lang="en-US" sz="2000" b="1">
                <a:cs typeface="Segoe UI Light"/>
              </a:rPr>
              <a:t>Carefully designed interface and back-end processing helped us to address the objective.</a:t>
            </a:r>
          </a:p>
          <a:p>
            <a:pPr algn="just"/>
            <a:r>
              <a:rPr lang="en-US" sz="2000" b="1">
                <a:cs typeface="Segoe UI Light"/>
              </a:rPr>
              <a:t>Continuous improvement of the system's accuracy.</a:t>
            </a:r>
          </a:p>
          <a:p>
            <a:pPr algn="just"/>
            <a:r>
              <a:rPr lang="en-US" sz="2000" b="1" i="0">
                <a:effectLst/>
                <a:cs typeface="Segoe UI"/>
              </a:rPr>
              <a:t>Using Flask</a:t>
            </a:r>
            <a:r>
              <a:rPr lang="en-US" sz="2000" b="1">
                <a:cs typeface="Segoe UI"/>
              </a:rPr>
              <a:t> and Python</a:t>
            </a:r>
            <a:r>
              <a:rPr lang="en-US" sz="2000" b="1" i="0">
                <a:effectLst/>
                <a:cs typeface="Segoe UI"/>
              </a:rPr>
              <a:t> for front-end</a:t>
            </a:r>
            <a:r>
              <a:rPr lang="en-US" sz="2000" b="1">
                <a:cs typeface="Segoe UI"/>
              </a:rPr>
              <a:t> development</a:t>
            </a:r>
            <a:r>
              <a:rPr lang="en-US" sz="2000" b="1" i="0">
                <a:effectLst/>
                <a:cs typeface="Segoe UI"/>
              </a:rPr>
              <a:t>, and Fast-API </a:t>
            </a:r>
            <a:r>
              <a:rPr lang="en-US" sz="2000" b="1">
                <a:cs typeface="Segoe UI"/>
              </a:rPr>
              <a:t>and </a:t>
            </a:r>
            <a:r>
              <a:rPr lang="en-US" sz="2000" b="1" err="1">
                <a:cs typeface="Segoe UI"/>
              </a:rPr>
              <a:t>Uvicorn</a:t>
            </a:r>
            <a:r>
              <a:rPr lang="en-US" sz="2000" b="1">
                <a:cs typeface="Segoe UI"/>
              </a:rPr>
              <a:t> for</a:t>
            </a:r>
            <a:r>
              <a:rPr lang="en-US" sz="2000" b="1" i="0">
                <a:effectLst/>
                <a:cs typeface="Segoe UI"/>
              </a:rPr>
              <a:t> the </a:t>
            </a:r>
            <a:r>
              <a:rPr lang="en-US" sz="2000" b="1">
                <a:cs typeface="Segoe UI"/>
              </a:rPr>
              <a:t>server.</a:t>
            </a:r>
            <a:endParaRPr lang="en-US" sz="2000" b="1"/>
          </a:p>
          <a:p>
            <a:pPr algn="just"/>
            <a:r>
              <a:rPr lang="en-US" sz="2000" b="1">
                <a:cs typeface="Segoe UI"/>
              </a:rPr>
              <a:t>SQL for Querying the Postgres Database.</a:t>
            </a:r>
          </a:p>
          <a:p>
            <a:pPr algn="just"/>
            <a:r>
              <a:rPr lang="en-US" sz="2000" b="1" i="0">
                <a:effectLst/>
                <a:cs typeface="Segoe UI"/>
              </a:rPr>
              <a:t>The system offers phonetic options, allowing users to select the most accurate representation.</a:t>
            </a:r>
            <a:endParaRPr lang="en-US" sz="2000" b="1">
              <a:cs typeface="Segoe UI"/>
            </a:endParaRPr>
          </a:p>
          <a:p>
            <a:pPr algn="just"/>
            <a:r>
              <a:rPr lang="en-US" sz="2000" b="1">
                <a:cs typeface="Segoe UI"/>
              </a:rPr>
              <a:t>Customized audio play button will help the user to verify the pronunciation.</a:t>
            </a:r>
            <a:endParaRPr lang="en-US" sz="2000" b="1"/>
          </a:p>
          <a:p>
            <a:pPr algn="just"/>
            <a:r>
              <a:rPr lang="en-US" sz="2000" b="1">
                <a:solidFill>
                  <a:srgbClr val="FFFFFF"/>
                </a:solidFill>
                <a:cs typeface="Segoe UI"/>
              </a:rPr>
              <a:t>More and more users added to the DB increases the chance of giving more suggestions for the users.</a:t>
            </a:r>
          </a:p>
          <a:p>
            <a:endParaRPr lang="en-US" sz="2000" b="1">
              <a:solidFill>
                <a:srgbClr val="D1D5DB"/>
              </a:solidFill>
              <a:cs typeface="Segoe UI Light"/>
            </a:endParaRPr>
          </a:p>
          <a:p>
            <a:endParaRPr lang="en-US" sz="2000"/>
          </a:p>
        </p:txBody>
      </p:sp>
      <p:pic>
        <p:nvPicPr>
          <p:cNvPr id="5" name="Audio 4">
            <a:hlinkClick r:id="" action="ppaction://media"/>
            <a:extLst>
              <a:ext uri="{FF2B5EF4-FFF2-40B4-BE49-F238E27FC236}">
                <a16:creationId xmlns:a16="http://schemas.microsoft.com/office/drawing/2014/main" id="{1DB44B82-5E83-9ACA-1C75-48992655ECB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856535933"/>
      </p:ext>
    </p:extLst>
  </p:cSld>
  <p:clrMapOvr>
    <a:masterClrMapping/>
  </p:clrMapOvr>
  <mc:AlternateContent xmlns:mc="http://schemas.openxmlformats.org/markup-compatibility/2006" xmlns:p14="http://schemas.microsoft.com/office/powerpoint/2010/main">
    <mc:Choice Requires="p14">
      <p:transition spd="slow" p14:dur="2000" advTm="107374"/>
    </mc:Choice>
    <mc:Fallback xmlns="">
      <p:transition spd="slow" advTm="1073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E1892-81E6-551C-7B5A-DEA68224520B}"/>
              </a:ext>
            </a:extLst>
          </p:cNvPr>
          <p:cNvSpPr>
            <a:spLocks noGrp="1"/>
          </p:cNvSpPr>
          <p:nvPr>
            <p:ph type="title"/>
          </p:nvPr>
        </p:nvSpPr>
        <p:spPr/>
        <p:txBody>
          <a:bodyPr/>
          <a:lstStyle/>
          <a:p>
            <a:r>
              <a:rPr lang="en-US" sz="4800" b="1" spc="600">
                <a:ln w="28575">
                  <a:noFill/>
                  <a:prstDash val="solid"/>
                </a:ln>
                <a:solidFill>
                  <a:schemeClr val="bg1"/>
                </a:solidFill>
                <a:latin typeface="Tw Cen MT" panose="020B0602020104020603" pitchFamily="34" charset="77"/>
              </a:rPr>
              <a:t>THANK YOU</a:t>
            </a:r>
            <a:endParaRPr lang="en-US"/>
          </a:p>
        </p:txBody>
      </p:sp>
    </p:spTree>
    <p:extLst>
      <p:ext uri="{BB962C8B-B14F-4D97-AF65-F5344CB8AC3E}">
        <p14:creationId xmlns:p14="http://schemas.microsoft.com/office/powerpoint/2010/main" val="1877701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7E09-6A9E-9FCC-7867-895F21ABE716}"/>
              </a:ext>
            </a:extLst>
          </p:cNvPr>
          <p:cNvSpPr>
            <a:spLocks noGrp="1"/>
          </p:cNvSpPr>
          <p:nvPr>
            <p:ph type="title"/>
          </p:nvPr>
        </p:nvSpPr>
        <p:spPr/>
        <p:txBody>
          <a:bodyPr>
            <a:normAutofit/>
          </a:bodyPr>
          <a:lstStyle/>
          <a:p>
            <a:r>
              <a:rPr lang="en-US" sz="4000" b="1" spc="600" dirty="0">
                <a:ln w="28575">
                  <a:noFill/>
                  <a:prstDash val="solid"/>
                </a:ln>
                <a:solidFill>
                  <a:schemeClr val="bg1"/>
                </a:solidFill>
                <a:latin typeface="Tw Cen MT" panose="020B0602020104020603" pitchFamily="34" charset="77"/>
              </a:rPr>
              <a:t>CONTENTS</a:t>
            </a:r>
            <a:endParaRPr lang="en-US" dirty="0"/>
          </a:p>
        </p:txBody>
      </p:sp>
      <p:sp>
        <p:nvSpPr>
          <p:cNvPr id="5" name="Slide Number Placeholder 4">
            <a:extLst>
              <a:ext uri="{FF2B5EF4-FFF2-40B4-BE49-F238E27FC236}">
                <a16:creationId xmlns:a16="http://schemas.microsoft.com/office/drawing/2014/main" id="{9157728F-9EA1-A705-8E4D-B7823E4F4C26}"/>
              </a:ext>
            </a:extLst>
          </p:cNvPr>
          <p:cNvSpPr>
            <a:spLocks noGrp="1"/>
          </p:cNvSpPr>
          <p:nvPr>
            <p:ph type="sldNum" sz="quarter" idx="11"/>
          </p:nvPr>
        </p:nvSpPr>
        <p:spPr/>
        <p:txBody>
          <a:bodyPr/>
          <a:lstStyle/>
          <a:p>
            <a:fld id="{294A09A9-5501-47C1-A89A-A340965A2BE2}" type="slidenum">
              <a:rPr lang="en-US" smtClean="0"/>
              <a:pPr/>
              <a:t>2</a:t>
            </a:fld>
            <a:endParaRPr lang="en-US"/>
          </a:p>
        </p:txBody>
      </p:sp>
      <p:sp>
        <p:nvSpPr>
          <p:cNvPr id="3" name="Content Placeholder 2">
            <a:extLst>
              <a:ext uri="{FF2B5EF4-FFF2-40B4-BE49-F238E27FC236}">
                <a16:creationId xmlns:a16="http://schemas.microsoft.com/office/drawing/2014/main" id="{199158D4-7B61-0A48-E33F-792278D05724}"/>
              </a:ext>
            </a:extLst>
          </p:cNvPr>
          <p:cNvSpPr>
            <a:spLocks noGrp="1"/>
          </p:cNvSpPr>
          <p:nvPr>
            <p:ph idx="1"/>
          </p:nvPr>
        </p:nvSpPr>
        <p:spPr>
          <a:xfrm>
            <a:off x="1536192" y="2212847"/>
            <a:ext cx="6422136" cy="3040089"/>
          </a:xfrm>
        </p:spPr>
        <p:txBody>
          <a:bodyPr/>
          <a:lstStyle/>
          <a:p>
            <a:pPr marL="342900" indent="-342900" algn="l">
              <a:lnSpc>
                <a:spcPct val="150000"/>
              </a:lnSpc>
              <a:buClr>
                <a:schemeClr val="accent6"/>
              </a:buClr>
              <a:buFont typeface="Courier New" panose="02070309020205020404" pitchFamily="49" charset="0"/>
              <a:buChar char="o"/>
            </a:pPr>
            <a:r>
              <a:rPr lang="en-US" sz="1800" b="1" dirty="0">
                <a:solidFill>
                  <a:schemeClr val="bg1"/>
                </a:solidFill>
                <a:latin typeface="Segoe UI Light" panose="020B0502040204020203" pitchFamily="34" charset="0"/>
                <a:cs typeface="Segoe UI Light" panose="020B0502040204020203" pitchFamily="34" charset="0"/>
              </a:rPr>
              <a:t>Introduction</a:t>
            </a:r>
          </a:p>
          <a:p>
            <a:pPr marL="342900" indent="-342900" algn="l">
              <a:lnSpc>
                <a:spcPct val="150000"/>
              </a:lnSpc>
              <a:buClr>
                <a:schemeClr val="accent6"/>
              </a:buClr>
              <a:buFont typeface="Courier New" panose="02070309020205020404" pitchFamily="49" charset="0"/>
              <a:buChar char="o"/>
            </a:pPr>
            <a:r>
              <a:rPr lang="en-US" sz="1800" b="1" dirty="0">
                <a:latin typeface="Segoe UI Light" panose="020B0502040204020203" pitchFamily="34" charset="0"/>
                <a:cs typeface="Segoe UI Light" panose="020B0502040204020203" pitchFamily="34" charset="0"/>
              </a:rPr>
              <a:t>Objectives</a:t>
            </a:r>
            <a:endParaRPr lang="en-US" sz="1800" b="1" dirty="0">
              <a:solidFill>
                <a:schemeClr val="bg1"/>
              </a:solidFill>
              <a:latin typeface="Segoe UI Light" panose="020B0502040204020203" pitchFamily="34" charset="0"/>
              <a:cs typeface="Segoe UI Light" panose="020B0502040204020203" pitchFamily="34" charset="0"/>
            </a:endParaRPr>
          </a:p>
          <a:p>
            <a:pPr marL="342900" indent="-342900" algn="l">
              <a:lnSpc>
                <a:spcPct val="150000"/>
              </a:lnSpc>
              <a:buClr>
                <a:schemeClr val="accent6"/>
              </a:buClr>
              <a:buFont typeface="Courier New" panose="02070309020205020404" pitchFamily="49" charset="0"/>
              <a:buChar char="o"/>
            </a:pPr>
            <a:r>
              <a:rPr lang="en-US" sz="1800" b="1" dirty="0">
                <a:solidFill>
                  <a:schemeClr val="bg1"/>
                </a:solidFill>
                <a:latin typeface="Segoe UI Light" panose="020B0502040204020203" pitchFamily="34" charset="0"/>
                <a:cs typeface="Segoe UI Light" panose="020B0502040204020203" pitchFamily="34" charset="0"/>
              </a:rPr>
              <a:t>Project Details</a:t>
            </a:r>
          </a:p>
          <a:p>
            <a:pPr marL="342900" indent="-342900" algn="l">
              <a:lnSpc>
                <a:spcPct val="150000"/>
              </a:lnSpc>
              <a:buClr>
                <a:schemeClr val="accent6"/>
              </a:buClr>
              <a:buFont typeface="Courier New" panose="02070309020205020404" pitchFamily="49" charset="0"/>
              <a:buChar char="o"/>
            </a:pPr>
            <a:r>
              <a:rPr lang="en-US" sz="1800" b="1" dirty="0">
                <a:latin typeface="Segoe UI Light" panose="020B0502040204020203" pitchFamily="34" charset="0"/>
                <a:cs typeface="Segoe UI Light" panose="020B0502040204020203" pitchFamily="34" charset="0"/>
              </a:rPr>
              <a:t>Technical Analysis</a:t>
            </a:r>
          </a:p>
          <a:p>
            <a:pPr marL="342900" indent="-342900" algn="l">
              <a:lnSpc>
                <a:spcPct val="150000"/>
              </a:lnSpc>
              <a:buClr>
                <a:schemeClr val="accent6"/>
              </a:buClr>
              <a:buFont typeface="Courier New" panose="02070309020205020404" pitchFamily="49" charset="0"/>
              <a:buChar char="o"/>
            </a:pPr>
            <a:r>
              <a:rPr lang="en-US" sz="1800" b="1" dirty="0">
                <a:solidFill>
                  <a:schemeClr val="bg1"/>
                </a:solidFill>
                <a:latin typeface="Segoe UI Light" panose="020B0502040204020203" pitchFamily="34" charset="0"/>
                <a:cs typeface="Segoe UI Light" panose="020B0502040204020203" pitchFamily="34" charset="0"/>
              </a:rPr>
              <a:t>User Interface</a:t>
            </a:r>
          </a:p>
          <a:p>
            <a:pPr marL="342900" indent="-342900" algn="l">
              <a:lnSpc>
                <a:spcPct val="150000"/>
              </a:lnSpc>
              <a:buClr>
                <a:schemeClr val="accent6"/>
              </a:buClr>
              <a:buFont typeface="Courier New" panose="02070309020205020404" pitchFamily="49" charset="0"/>
              <a:buChar char="o"/>
            </a:pPr>
            <a:r>
              <a:rPr lang="en-US" sz="1800" b="1" dirty="0">
                <a:latin typeface="Segoe UI Light" panose="020B0502040204020203" pitchFamily="34" charset="0"/>
                <a:cs typeface="Segoe UI Light" panose="020B0502040204020203" pitchFamily="34" charset="0"/>
              </a:rPr>
              <a:t>Challenges faced</a:t>
            </a:r>
          </a:p>
          <a:p>
            <a:pPr marL="342900" indent="-342900" algn="l">
              <a:lnSpc>
                <a:spcPct val="150000"/>
              </a:lnSpc>
              <a:buClr>
                <a:schemeClr val="accent6"/>
              </a:buClr>
              <a:buFont typeface="Courier New" panose="02070309020205020404" pitchFamily="49" charset="0"/>
              <a:buChar char="o"/>
            </a:pPr>
            <a:r>
              <a:rPr lang="en-US" sz="1800" b="1" dirty="0">
                <a:solidFill>
                  <a:schemeClr val="bg1"/>
                </a:solidFill>
                <a:latin typeface="Segoe UI Light" panose="020B0502040204020203" pitchFamily="34" charset="0"/>
                <a:cs typeface="Segoe UI Light" panose="020B0502040204020203" pitchFamily="34" charset="0"/>
              </a:rPr>
              <a:t>Future Scope</a:t>
            </a:r>
          </a:p>
          <a:p>
            <a:pPr marL="342900" indent="-342900" algn="l">
              <a:lnSpc>
                <a:spcPct val="150000"/>
              </a:lnSpc>
              <a:buClr>
                <a:schemeClr val="accent6"/>
              </a:buClr>
              <a:buFont typeface="Courier New" panose="02070309020205020404" pitchFamily="49" charset="0"/>
              <a:buChar char="o"/>
            </a:pPr>
            <a:r>
              <a:rPr lang="en-US" sz="1800" b="1" dirty="0">
                <a:latin typeface="Segoe UI Light" panose="020B0502040204020203" pitchFamily="34" charset="0"/>
                <a:cs typeface="Segoe UI Light" panose="020B0502040204020203" pitchFamily="34" charset="0"/>
              </a:rPr>
              <a:t>Conclusion </a:t>
            </a:r>
          </a:p>
        </p:txBody>
      </p:sp>
      <p:pic>
        <p:nvPicPr>
          <p:cNvPr id="13" name="Audio 12">
            <a:hlinkClick r:id="" action="ppaction://media"/>
            <a:extLst>
              <a:ext uri="{FF2B5EF4-FFF2-40B4-BE49-F238E27FC236}">
                <a16:creationId xmlns:a16="http://schemas.microsoft.com/office/drawing/2014/main" id="{0BBE459F-B38F-22AB-BF85-A211663A752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27388060"/>
      </p:ext>
    </p:extLst>
  </p:cSld>
  <p:clrMapOvr>
    <a:masterClrMapping/>
  </p:clrMapOvr>
  <mc:AlternateContent xmlns:mc="http://schemas.openxmlformats.org/markup-compatibility/2006" xmlns:p14="http://schemas.microsoft.com/office/powerpoint/2010/main">
    <mc:Choice Requires="p14">
      <p:transition p14:dur="0" advTm="15330"/>
    </mc:Choice>
    <mc:Fallback xmlns="">
      <p:transition advTm="153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F0E99-07CC-9576-AFD7-C52151AD0EA3}"/>
              </a:ext>
            </a:extLst>
          </p:cNvPr>
          <p:cNvSpPr>
            <a:spLocks noGrp="1"/>
          </p:cNvSpPr>
          <p:nvPr>
            <p:ph type="ctrTitle"/>
          </p:nvPr>
        </p:nvSpPr>
        <p:spPr>
          <a:xfrm>
            <a:off x="1948389" y="610765"/>
            <a:ext cx="7735824" cy="1069848"/>
          </a:xfrm>
        </p:spPr>
        <p:txBody>
          <a:bodyPr/>
          <a:lstStyle/>
          <a:p>
            <a:r>
              <a:rPr lang="en-US"/>
              <a:t>INTRODUCTION</a:t>
            </a:r>
          </a:p>
        </p:txBody>
      </p:sp>
      <p:sp>
        <p:nvSpPr>
          <p:cNvPr id="3" name="Subtitle 2">
            <a:extLst>
              <a:ext uri="{FF2B5EF4-FFF2-40B4-BE49-F238E27FC236}">
                <a16:creationId xmlns:a16="http://schemas.microsoft.com/office/drawing/2014/main" id="{5A82A8B0-333F-633E-3FA7-D38DBFB10971}"/>
              </a:ext>
            </a:extLst>
          </p:cNvPr>
          <p:cNvSpPr>
            <a:spLocks noGrp="1"/>
          </p:cNvSpPr>
          <p:nvPr>
            <p:ph type="subTitle" idx="1"/>
          </p:nvPr>
        </p:nvSpPr>
        <p:spPr>
          <a:xfrm>
            <a:off x="2142028" y="1893884"/>
            <a:ext cx="7735824" cy="3549486"/>
          </a:xfrm>
        </p:spPr>
        <p:txBody>
          <a:bodyPr/>
          <a:lstStyle/>
          <a:p>
            <a:pPr marL="285750" indent="-285750" algn="l">
              <a:buFont typeface="Courier New" panose="02070309020205020404" pitchFamily="49" charset="0"/>
              <a:buChar char="o"/>
            </a:pPr>
            <a:r>
              <a:rPr lang="en-US" sz="2400"/>
              <a:t>The project is centered on addressing the challenges of pronouncing the names from various cultural backgrounds accurately, especially in diverse academic environments.</a:t>
            </a:r>
          </a:p>
          <a:p>
            <a:endParaRPr lang="en-US" sz="2400"/>
          </a:p>
          <a:p>
            <a:pPr marL="285750" indent="-285750" algn="l">
              <a:buFont typeface="Courier New" panose="02070309020205020404" pitchFamily="49" charset="0"/>
              <a:buChar char="o"/>
            </a:pPr>
            <a:r>
              <a:rPr lang="en-US" sz="2400"/>
              <a:t> It is crafted to ensure that each student’s name is recognized and pronounced correctly, thereby promoting respect and inclusivity.</a:t>
            </a:r>
          </a:p>
          <a:p>
            <a:endParaRPr lang="en-US" sz="2400"/>
          </a:p>
        </p:txBody>
      </p:sp>
      <p:pic>
        <p:nvPicPr>
          <p:cNvPr id="43" name="Audio 42">
            <a:hlinkClick r:id="" action="ppaction://media"/>
            <a:extLst>
              <a:ext uri="{FF2B5EF4-FFF2-40B4-BE49-F238E27FC236}">
                <a16:creationId xmlns:a16="http://schemas.microsoft.com/office/drawing/2014/main" id="{CD3EE656-72FA-A04E-DEE4-67AF7E9C867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15367347"/>
      </p:ext>
    </p:extLst>
  </p:cSld>
  <p:clrMapOvr>
    <a:masterClrMapping/>
  </p:clrMapOvr>
  <mc:AlternateContent xmlns:mc="http://schemas.openxmlformats.org/markup-compatibility/2006" xmlns:p14="http://schemas.microsoft.com/office/powerpoint/2010/main">
    <mc:Choice Requires="p14">
      <p:transition p14:dur="0" advTm="39517"/>
    </mc:Choice>
    <mc:Fallback xmlns="">
      <p:transition advTm="395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310B5-D907-A977-7A9C-69F8BEB7BB3F}"/>
              </a:ext>
            </a:extLst>
          </p:cNvPr>
          <p:cNvSpPr>
            <a:spLocks noGrp="1"/>
          </p:cNvSpPr>
          <p:nvPr>
            <p:ph type="ctrTitle"/>
          </p:nvPr>
        </p:nvSpPr>
        <p:spPr>
          <a:xfrm>
            <a:off x="1416423" y="620716"/>
            <a:ext cx="9144000" cy="1069848"/>
          </a:xfrm>
        </p:spPr>
        <p:txBody>
          <a:bodyPr/>
          <a:lstStyle/>
          <a:p>
            <a:r>
              <a:rPr lang="en-US"/>
              <a:t>objectives</a:t>
            </a:r>
          </a:p>
        </p:txBody>
      </p:sp>
      <p:sp>
        <p:nvSpPr>
          <p:cNvPr id="3" name="Subtitle 2">
            <a:extLst>
              <a:ext uri="{FF2B5EF4-FFF2-40B4-BE49-F238E27FC236}">
                <a16:creationId xmlns:a16="http://schemas.microsoft.com/office/drawing/2014/main" id="{C05FF0B8-5B51-7376-0271-8D849CA3F8A8}"/>
              </a:ext>
            </a:extLst>
          </p:cNvPr>
          <p:cNvSpPr>
            <a:spLocks noGrp="1"/>
          </p:cNvSpPr>
          <p:nvPr>
            <p:ph type="subTitle" idx="1"/>
          </p:nvPr>
        </p:nvSpPr>
        <p:spPr>
          <a:xfrm>
            <a:off x="2560320" y="2194561"/>
            <a:ext cx="7068312" cy="4292300"/>
          </a:xfrm>
        </p:spPr>
        <p:txBody>
          <a:bodyPr/>
          <a:lstStyle/>
          <a:p>
            <a:pPr marL="342900" indent="-342900" algn="l">
              <a:buFont typeface="Courier New" panose="02070309020205020404" pitchFamily="49" charset="0"/>
              <a:buChar char="o"/>
            </a:pPr>
            <a:r>
              <a:rPr lang="en-US"/>
              <a:t>Our project aims to create a website where</a:t>
            </a:r>
            <a:r>
              <a:rPr lang="en-CA"/>
              <a:t> users can input their names and receive precise phonetics transcriptions along with audio outputs.</a:t>
            </a:r>
          </a:p>
          <a:p>
            <a:pPr marL="342900" indent="-342900" algn="l">
              <a:buFont typeface="Courier New" panose="02070309020205020404" pitchFamily="49" charset="0"/>
              <a:buChar char="o"/>
            </a:pPr>
            <a:endParaRPr lang="en-CA"/>
          </a:p>
          <a:p>
            <a:pPr marL="342900" indent="-342900" algn="l">
              <a:buFont typeface="Courier New" panose="02070309020205020404" pitchFamily="49" charset="0"/>
              <a:buChar char="o"/>
            </a:pPr>
            <a:r>
              <a:rPr lang="en-CA"/>
              <a:t>Moreover, the result is an improved and extract phonetic transcription accompanied by audio, enhancing the overall user experience by ensuring the accuracy of the name pronunciation.</a:t>
            </a:r>
            <a:endParaRPr lang="en-US"/>
          </a:p>
        </p:txBody>
      </p:sp>
      <p:pic>
        <p:nvPicPr>
          <p:cNvPr id="19" name="Audio 18">
            <a:hlinkClick r:id="" action="ppaction://media"/>
            <a:extLst>
              <a:ext uri="{FF2B5EF4-FFF2-40B4-BE49-F238E27FC236}">
                <a16:creationId xmlns:a16="http://schemas.microsoft.com/office/drawing/2014/main" id="{8F68C8B0-BD13-D7D0-3277-018960FA83C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58204854"/>
      </p:ext>
    </p:extLst>
  </p:cSld>
  <p:clrMapOvr>
    <a:masterClrMapping/>
  </p:clrMapOvr>
  <mc:AlternateContent xmlns:mc="http://schemas.openxmlformats.org/markup-compatibility/2006" xmlns:p14="http://schemas.microsoft.com/office/powerpoint/2010/main">
    <mc:Choice Requires="p14">
      <p:transition p14:dur="0" advTm="29797"/>
    </mc:Choice>
    <mc:Fallback xmlns="">
      <p:transition advTm="297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52FE8-2F9C-9C12-4EB3-9742EA91D653}"/>
              </a:ext>
            </a:extLst>
          </p:cNvPr>
          <p:cNvSpPr>
            <a:spLocks noGrp="1"/>
          </p:cNvSpPr>
          <p:nvPr>
            <p:ph type="title"/>
          </p:nvPr>
        </p:nvSpPr>
        <p:spPr>
          <a:xfrm>
            <a:off x="584619" y="534930"/>
            <a:ext cx="10881360" cy="806441"/>
          </a:xfrm>
        </p:spPr>
        <p:txBody>
          <a:bodyPr/>
          <a:lstStyle/>
          <a:p>
            <a:r>
              <a:rPr lang="en-US" sz="4000" b="1" spc="600">
                <a:ln w="28575">
                  <a:noFill/>
                  <a:prstDash val="solid"/>
                </a:ln>
                <a:solidFill>
                  <a:schemeClr val="bg1"/>
                </a:solidFill>
                <a:latin typeface="Tw Cen MT" panose="020B0602020104020603" pitchFamily="34" charset="77"/>
              </a:rPr>
              <a:t>Project details </a:t>
            </a:r>
          </a:p>
        </p:txBody>
      </p:sp>
      <p:sp>
        <p:nvSpPr>
          <p:cNvPr id="5" name="Slide Number Placeholder 4">
            <a:extLst>
              <a:ext uri="{FF2B5EF4-FFF2-40B4-BE49-F238E27FC236}">
                <a16:creationId xmlns:a16="http://schemas.microsoft.com/office/drawing/2014/main" id="{2A8E318B-D756-6C57-8657-96C836320839}"/>
              </a:ext>
            </a:extLst>
          </p:cNvPr>
          <p:cNvSpPr>
            <a:spLocks noGrp="1"/>
          </p:cNvSpPr>
          <p:nvPr>
            <p:ph type="sldNum" sz="quarter" idx="11"/>
          </p:nvPr>
        </p:nvSpPr>
        <p:spPr/>
        <p:txBody>
          <a:bodyPr/>
          <a:lstStyle/>
          <a:p>
            <a:fld id="{294A09A9-5501-47C1-A89A-A340965A2BE2}" type="slidenum">
              <a:rPr lang="en-US" smtClean="0"/>
              <a:pPr/>
              <a:t>5</a:t>
            </a:fld>
            <a:endParaRPr lang="en-US"/>
          </a:p>
        </p:txBody>
      </p:sp>
      <p:sp>
        <p:nvSpPr>
          <p:cNvPr id="8" name="Content Placeholder 7">
            <a:extLst>
              <a:ext uri="{FF2B5EF4-FFF2-40B4-BE49-F238E27FC236}">
                <a16:creationId xmlns:a16="http://schemas.microsoft.com/office/drawing/2014/main" id="{D5ED85A0-E193-5F88-628C-949B6B47CAD8}"/>
              </a:ext>
            </a:extLst>
          </p:cNvPr>
          <p:cNvSpPr>
            <a:spLocks noGrp="1"/>
          </p:cNvSpPr>
          <p:nvPr>
            <p:ph idx="1"/>
          </p:nvPr>
        </p:nvSpPr>
        <p:spPr>
          <a:xfrm>
            <a:off x="1272159" y="1512911"/>
            <a:ext cx="10342127" cy="4650397"/>
          </a:xfrm>
        </p:spPr>
        <p:txBody>
          <a:bodyPr vert="horz" lIns="91440" tIns="45720" rIns="91440" bIns="45720" rtlCol="0" anchor="t">
            <a:noAutofit/>
          </a:bodyPr>
          <a:lstStyle/>
          <a:p>
            <a:pPr marL="342900" indent="-342900"/>
            <a:r>
              <a:rPr lang="en-CA" sz="2400">
                <a:cs typeface="Times New Roman"/>
              </a:rPr>
              <a:t>The front end is developed using </a:t>
            </a:r>
            <a:r>
              <a:rPr lang="en-CA" sz="2400" err="1">
                <a:cs typeface="Times New Roman"/>
              </a:rPr>
              <a:t>FlaskAPI</a:t>
            </a:r>
            <a:r>
              <a:rPr lang="en-CA" sz="2400">
                <a:cs typeface="Times New Roman"/>
              </a:rPr>
              <a:t> and Python language.</a:t>
            </a:r>
          </a:p>
          <a:p>
            <a:pPr marL="342900" indent="-342900"/>
            <a:endParaRPr lang="en-CA" sz="2400">
              <a:cs typeface="Times New Roman"/>
            </a:endParaRPr>
          </a:p>
          <a:p>
            <a:pPr marL="342900" indent="-342900"/>
            <a:r>
              <a:rPr lang="en-CA" sz="2400">
                <a:cs typeface="Times New Roman"/>
              </a:rPr>
              <a:t>Backend is done using  Python language and SQL Query.</a:t>
            </a:r>
          </a:p>
          <a:p>
            <a:pPr marL="342900" indent="-342900"/>
            <a:endParaRPr lang="en-CA" sz="2400">
              <a:cs typeface="Times New Roman"/>
            </a:endParaRPr>
          </a:p>
          <a:p>
            <a:pPr marL="342900" indent="-342900"/>
            <a:r>
              <a:rPr lang="en-CA" sz="2400">
                <a:cs typeface="Times New Roman"/>
              </a:rPr>
              <a:t>API connects the front end to backend using request and response.</a:t>
            </a:r>
          </a:p>
          <a:p>
            <a:pPr marL="342900" indent="-342900"/>
            <a:endParaRPr lang="en-CA" sz="2400">
              <a:cs typeface="Times New Roman"/>
            </a:endParaRPr>
          </a:p>
          <a:p>
            <a:pPr marL="342900" indent="-342900"/>
            <a:r>
              <a:rPr lang="en-CA" sz="2400" err="1">
                <a:cs typeface="Times New Roman"/>
              </a:rPr>
              <a:t>Postgreg</a:t>
            </a:r>
            <a:r>
              <a:rPr lang="en-CA" sz="2400">
                <a:cs typeface="Times New Roman"/>
              </a:rPr>
              <a:t> is used as our Database.</a:t>
            </a:r>
          </a:p>
          <a:p>
            <a:pPr marL="342900" indent="-342900"/>
            <a:endParaRPr lang="en-CA" sz="2400">
              <a:cs typeface="Times New Roman"/>
            </a:endParaRPr>
          </a:p>
          <a:p>
            <a:pPr marL="342900" indent="-342900"/>
            <a:r>
              <a:rPr lang="en-CA" sz="2400">
                <a:cs typeface="Times New Roman"/>
              </a:rPr>
              <a:t>UI developed using html and Tailwind CSS.</a:t>
            </a:r>
          </a:p>
          <a:p>
            <a:pPr marL="342900" indent="-342900"/>
            <a:endParaRPr lang="en-CA" sz="2400">
              <a:cs typeface="Times New Roman"/>
            </a:endParaRPr>
          </a:p>
        </p:txBody>
      </p:sp>
      <p:pic>
        <p:nvPicPr>
          <p:cNvPr id="23" name="Audio 22">
            <a:hlinkClick r:id="" action="ppaction://media"/>
            <a:extLst>
              <a:ext uri="{FF2B5EF4-FFF2-40B4-BE49-F238E27FC236}">
                <a16:creationId xmlns:a16="http://schemas.microsoft.com/office/drawing/2014/main" id="{042CEF22-48A4-622F-D375-BF8DA08EEB9A}"/>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31519639"/>
      </p:ext>
    </p:extLst>
  </p:cSld>
  <p:clrMapOvr>
    <a:masterClrMapping/>
  </p:clrMapOvr>
  <mc:AlternateContent xmlns:mc="http://schemas.openxmlformats.org/markup-compatibility/2006" xmlns:p14="http://schemas.microsoft.com/office/powerpoint/2010/main">
    <mc:Choice Requires="p14">
      <p:transition spd="slow" p14:dur="2000" advTm="65917"/>
    </mc:Choice>
    <mc:Fallback xmlns="">
      <p:transition spd="slow" advTm="65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79CF1F9-4847-1440-0352-6D1284A48D05}"/>
              </a:ext>
            </a:extLst>
          </p:cNvPr>
          <p:cNvSpPr>
            <a:spLocks noGrp="1"/>
          </p:cNvSpPr>
          <p:nvPr>
            <p:ph type="sldNum" sz="quarter" idx="11"/>
          </p:nvPr>
        </p:nvSpPr>
        <p:spPr/>
        <p:txBody>
          <a:bodyPr/>
          <a:lstStyle/>
          <a:p>
            <a:fld id="{294A09A9-5501-47C1-A89A-A340965A2BE2}" type="slidenum">
              <a:rPr lang="en-US" smtClean="0"/>
              <a:pPr/>
              <a:t>6</a:t>
            </a:fld>
            <a:endParaRPr lang="en-US"/>
          </a:p>
        </p:txBody>
      </p:sp>
      <p:sp>
        <p:nvSpPr>
          <p:cNvPr id="7" name="Content Placeholder 6">
            <a:extLst>
              <a:ext uri="{FF2B5EF4-FFF2-40B4-BE49-F238E27FC236}">
                <a16:creationId xmlns:a16="http://schemas.microsoft.com/office/drawing/2014/main" id="{A8CFE01B-94CA-B59E-9ED7-EFDE25667A76}"/>
              </a:ext>
            </a:extLst>
          </p:cNvPr>
          <p:cNvSpPr>
            <a:spLocks noGrp="1"/>
          </p:cNvSpPr>
          <p:nvPr>
            <p:ph idx="1"/>
          </p:nvPr>
        </p:nvSpPr>
        <p:spPr>
          <a:xfrm>
            <a:off x="1111803" y="1656766"/>
            <a:ext cx="10332720" cy="4087818"/>
          </a:xfrm>
        </p:spPr>
        <p:txBody>
          <a:bodyPr vert="horz" lIns="91440" tIns="45720" rIns="91440" bIns="45720" rtlCol="0" anchor="t">
            <a:noAutofit/>
          </a:bodyPr>
          <a:lstStyle/>
          <a:p>
            <a:pPr marL="0" indent="0">
              <a:buNone/>
            </a:pPr>
            <a:endParaRPr lang="en-CA" sz="2400">
              <a:cs typeface="Times New Roman"/>
            </a:endParaRPr>
          </a:p>
          <a:p>
            <a:pPr marL="342900" indent="-342900" algn="just"/>
            <a:r>
              <a:rPr lang="en-CA" sz="2400">
                <a:cs typeface="Segoe UI Light"/>
              </a:rPr>
              <a:t>Libraries G2p and GTTS for phonetic transformation and audio conversion and stores the information in a Postgres database.</a:t>
            </a:r>
            <a:endParaRPr lang="en-US" sz="2400">
              <a:cs typeface="Segoe UI Light"/>
            </a:endParaRPr>
          </a:p>
          <a:p>
            <a:pPr marL="342900" indent="-342900" algn="just"/>
            <a:endParaRPr lang="en-CA" sz="2400">
              <a:cs typeface="Segoe UI Light"/>
            </a:endParaRPr>
          </a:p>
          <a:p>
            <a:pPr indent="-347345" algn="just"/>
            <a:r>
              <a:rPr lang="en-CA" sz="2400">
                <a:cs typeface="Segoe UI"/>
              </a:rPr>
              <a:t>The database, structured with tables for the student profiles including student details.</a:t>
            </a:r>
            <a:endParaRPr lang="en-CA">
              <a:cs typeface="Segoe UI"/>
            </a:endParaRPr>
          </a:p>
          <a:p>
            <a:pPr indent="-347345" algn="just"/>
            <a:endParaRPr lang="en-CA" sz="2400">
              <a:cs typeface="Segoe UI"/>
            </a:endParaRPr>
          </a:p>
          <a:p>
            <a:pPr indent="-347345" algn="just"/>
            <a:r>
              <a:rPr lang="en-CA" sz="2400">
                <a:cs typeface="Segoe UI"/>
              </a:rPr>
              <a:t>Phonetics saved in pronunciation table whenever the phonetics are saved successfully.</a:t>
            </a:r>
            <a:endParaRPr lang="en-CA">
              <a:cs typeface="Segoe UI"/>
            </a:endParaRPr>
          </a:p>
        </p:txBody>
      </p:sp>
      <p:sp>
        <p:nvSpPr>
          <p:cNvPr id="8" name="TextBox 7">
            <a:extLst>
              <a:ext uri="{FF2B5EF4-FFF2-40B4-BE49-F238E27FC236}">
                <a16:creationId xmlns:a16="http://schemas.microsoft.com/office/drawing/2014/main" id="{91E295D6-7ED7-E180-B552-35543B5926E1}"/>
              </a:ext>
            </a:extLst>
          </p:cNvPr>
          <p:cNvSpPr txBox="1"/>
          <p:nvPr/>
        </p:nvSpPr>
        <p:spPr>
          <a:xfrm>
            <a:off x="1280159" y="851806"/>
            <a:ext cx="9196696" cy="523220"/>
          </a:xfrm>
          <a:prstGeom prst="rect">
            <a:avLst/>
          </a:prstGeom>
          <a:noFill/>
        </p:spPr>
        <p:txBody>
          <a:bodyPr wrap="square" lIns="91440" tIns="45720" rIns="91440" bIns="45720" rtlCol="0" anchor="t">
            <a:spAutoFit/>
          </a:bodyPr>
          <a:lstStyle/>
          <a:p>
            <a:r>
              <a:rPr lang="en-CA" sz="2800" b="1">
                <a:solidFill>
                  <a:schemeClr val="bg1"/>
                </a:solidFill>
                <a:cs typeface="Segoe UI Light"/>
              </a:rPr>
              <a:t>….......CONTINUED PROJECT DETAILS</a:t>
            </a:r>
          </a:p>
        </p:txBody>
      </p:sp>
      <p:pic>
        <p:nvPicPr>
          <p:cNvPr id="17" name="Audio 16">
            <a:hlinkClick r:id="" action="ppaction://media"/>
            <a:extLst>
              <a:ext uri="{FF2B5EF4-FFF2-40B4-BE49-F238E27FC236}">
                <a16:creationId xmlns:a16="http://schemas.microsoft.com/office/drawing/2014/main" id="{0D8AF1B5-AF66-2728-824F-DBDB2E8B093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08724409"/>
      </p:ext>
    </p:extLst>
  </p:cSld>
  <p:clrMapOvr>
    <a:masterClrMapping/>
  </p:clrMapOvr>
  <mc:AlternateContent xmlns:mc="http://schemas.openxmlformats.org/markup-compatibility/2006" xmlns:p14="http://schemas.microsoft.com/office/powerpoint/2010/main">
    <mc:Choice Requires="p14">
      <p:transition spd="slow" p14:dur="2000" advTm="43809"/>
    </mc:Choice>
    <mc:Fallback xmlns="">
      <p:transition spd="slow" advTm="438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9E45E-D6A7-9780-F652-BAF86DFBCC00}"/>
              </a:ext>
            </a:extLst>
          </p:cNvPr>
          <p:cNvSpPr>
            <a:spLocks noGrp="1"/>
          </p:cNvSpPr>
          <p:nvPr>
            <p:ph type="title"/>
          </p:nvPr>
        </p:nvSpPr>
        <p:spPr>
          <a:xfrm>
            <a:off x="1536191" y="566928"/>
            <a:ext cx="8878824" cy="1069848"/>
          </a:xfrm>
        </p:spPr>
        <p:txBody>
          <a:bodyPr/>
          <a:lstStyle/>
          <a:p>
            <a:pPr algn="ctr"/>
            <a:r>
              <a:rPr lang="en-US"/>
              <a:t>Technical analysis</a:t>
            </a:r>
          </a:p>
        </p:txBody>
      </p:sp>
      <p:sp>
        <p:nvSpPr>
          <p:cNvPr id="8" name="Slide Number Placeholder 7">
            <a:extLst>
              <a:ext uri="{FF2B5EF4-FFF2-40B4-BE49-F238E27FC236}">
                <a16:creationId xmlns:a16="http://schemas.microsoft.com/office/drawing/2014/main" id="{85577A64-4E94-69E1-3180-1E014BD06B3C}"/>
              </a:ext>
            </a:extLst>
          </p:cNvPr>
          <p:cNvSpPr>
            <a:spLocks noGrp="1"/>
          </p:cNvSpPr>
          <p:nvPr>
            <p:ph type="sldNum" sz="quarter" idx="12"/>
          </p:nvPr>
        </p:nvSpPr>
        <p:spPr/>
        <p:txBody>
          <a:bodyPr/>
          <a:lstStyle/>
          <a:p>
            <a:fld id="{294A09A9-5501-47C1-A89A-A340965A2BE2}" type="slidenum">
              <a:rPr lang="en-US" smtClean="0"/>
              <a:t>7</a:t>
            </a:fld>
            <a:endParaRPr lang="en-US"/>
          </a:p>
        </p:txBody>
      </p:sp>
      <p:sp>
        <p:nvSpPr>
          <p:cNvPr id="4" name="Content Placeholder 3">
            <a:extLst>
              <a:ext uri="{FF2B5EF4-FFF2-40B4-BE49-F238E27FC236}">
                <a16:creationId xmlns:a16="http://schemas.microsoft.com/office/drawing/2014/main" id="{BE22F651-7ABC-015D-B5C4-622708A64CB1}"/>
              </a:ext>
            </a:extLst>
          </p:cNvPr>
          <p:cNvSpPr>
            <a:spLocks noGrp="1"/>
          </p:cNvSpPr>
          <p:nvPr>
            <p:ph sz="half" idx="2"/>
          </p:nvPr>
        </p:nvSpPr>
        <p:spPr>
          <a:xfrm>
            <a:off x="1603606" y="1895707"/>
            <a:ext cx="8984787" cy="2578608"/>
          </a:xfrm>
        </p:spPr>
        <p:txBody>
          <a:bodyPr/>
          <a:lstStyle/>
          <a:p>
            <a:r>
              <a:rPr lang="en-US" sz="2400"/>
              <a:t>Technically, the project leverages </a:t>
            </a:r>
            <a:r>
              <a:rPr lang="en-US" sz="2400" b="1"/>
              <a:t>Flask</a:t>
            </a:r>
            <a:r>
              <a:rPr lang="en-US" sz="2400"/>
              <a:t> for the Front-end development, </a:t>
            </a:r>
            <a:r>
              <a:rPr lang="en-US" sz="2400" b="1"/>
              <a:t>Fast-API</a:t>
            </a:r>
            <a:r>
              <a:rPr lang="en-US" sz="2400"/>
              <a:t> for the backend with restful-</a:t>
            </a:r>
            <a:r>
              <a:rPr lang="en-US" sz="2400" err="1"/>
              <a:t>api</a:t>
            </a:r>
            <a:r>
              <a:rPr lang="en-US" sz="2400"/>
              <a:t> architecture so that we have separate systems and can be easily maintained, and we can easily provide this as API service, can be integrated with any backend.</a:t>
            </a:r>
          </a:p>
          <a:p>
            <a:r>
              <a:rPr lang="en-US" sz="2400" b="1"/>
              <a:t>We use </a:t>
            </a:r>
            <a:r>
              <a:rPr lang="en-US" sz="2400" b="1" err="1"/>
              <a:t>postgres</a:t>
            </a:r>
            <a:r>
              <a:rPr lang="en-US" sz="2400" b="1"/>
              <a:t> as database and </a:t>
            </a:r>
            <a:r>
              <a:rPr lang="en-US" sz="2400" b="1" err="1"/>
              <a:t>sql</a:t>
            </a:r>
            <a:r>
              <a:rPr lang="en-US" sz="2400" b="1"/>
              <a:t> alchemy as ORM(Object relational mapping) which let us create tables on the file.</a:t>
            </a:r>
            <a:endParaRPr lang="en-US" sz="2400"/>
          </a:p>
          <a:p>
            <a:r>
              <a:rPr lang="en-US" sz="2400"/>
              <a:t>We also leverages </a:t>
            </a:r>
            <a:r>
              <a:rPr lang="en-US" sz="2400" b="1"/>
              <a:t>GTTS for audio</a:t>
            </a:r>
            <a:r>
              <a:rPr lang="en-US" sz="2400"/>
              <a:t>, </a:t>
            </a:r>
            <a:r>
              <a:rPr lang="en-US" sz="2400" b="1"/>
              <a:t>G2p pronouncing spelling</a:t>
            </a:r>
            <a:r>
              <a:rPr lang="en-US" sz="2400"/>
              <a:t>, </a:t>
            </a:r>
            <a:r>
              <a:rPr lang="en-US" sz="2400" b="1" err="1"/>
              <a:t>Pypen</a:t>
            </a:r>
            <a:r>
              <a:rPr lang="en-US" sz="2400" b="1"/>
              <a:t> for splitting the word per </a:t>
            </a:r>
            <a:r>
              <a:rPr lang="en-US" sz="2400" b="1" err="1"/>
              <a:t>pronounciation</a:t>
            </a:r>
            <a:r>
              <a:rPr lang="en-US" sz="2400"/>
              <a:t> </a:t>
            </a:r>
          </a:p>
        </p:txBody>
      </p:sp>
      <p:pic>
        <p:nvPicPr>
          <p:cNvPr id="28" name="Audio 27">
            <a:hlinkClick r:id="" action="ppaction://media"/>
            <a:extLst>
              <a:ext uri="{FF2B5EF4-FFF2-40B4-BE49-F238E27FC236}">
                <a16:creationId xmlns:a16="http://schemas.microsoft.com/office/drawing/2014/main" id="{A36CC59F-FBBA-93B3-778E-674C20CE0CD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29510"/>
            <a:ext cx="2057400" cy="2057400"/>
          </a:xfrm>
          <a:prstGeom prst="ellipse">
            <a:avLst/>
          </a:prstGeom>
        </p:spPr>
      </p:pic>
    </p:spTree>
    <p:extLst>
      <p:ext uri="{BB962C8B-B14F-4D97-AF65-F5344CB8AC3E}">
        <p14:creationId xmlns:p14="http://schemas.microsoft.com/office/powerpoint/2010/main" val="2046312366"/>
      </p:ext>
    </p:extLst>
  </p:cSld>
  <p:clrMapOvr>
    <a:masterClrMapping/>
  </p:clrMapOvr>
  <mc:AlternateContent xmlns:mc="http://schemas.openxmlformats.org/markup-compatibility/2006" xmlns:p14="http://schemas.microsoft.com/office/powerpoint/2010/main">
    <mc:Choice Requires="p14">
      <p:transition p14:dur="0" advTm="52362"/>
    </mc:Choice>
    <mc:Fallback xmlns="">
      <p:transition advTm="523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9E45E-D6A7-9780-F652-BAF86DFBCC00}"/>
              </a:ext>
            </a:extLst>
          </p:cNvPr>
          <p:cNvSpPr>
            <a:spLocks noGrp="1"/>
          </p:cNvSpPr>
          <p:nvPr>
            <p:ph type="title"/>
          </p:nvPr>
        </p:nvSpPr>
        <p:spPr>
          <a:xfrm>
            <a:off x="1383971" y="94399"/>
            <a:ext cx="8878824" cy="1069848"/>
          </a:xfrm>
        </p:spPr>
        <p:txBody>
          <a:bodyPr/>
          <a:lstStyle/>
          <a:p>
            <a:pPr algn="ctr"/>
            <a:r>
              <a:rPr lang="en-US"/>
              <a:t>Technical analysis</a:t>
            </a:r>
          </a:p>
        </p:txBody>
      </p:sp>
      <p:sp>
        <p:nvSpPr>
          <p:cNvPr id="8" name="Slide Number Placeholder 7">
            <a:extLst>
              <a:ext uri="{FF2B5EF4-FFF2-40B4-BE49-F238E27FC236}">
                <a16:creationId xmlns:a16="http://schemas.microsoft.com/office/drawing/2014/main" id="{85577A64-4E94-69E1-3180-1E014BD06B3C}"/>
              </a:ext>
            </a:extLst>
          </p:cNvPr>
          <p:cNvSpPr>
            <a:spLocks noGrp="1"/>
          </p:cNvSpPr>
          <p:nvPr>
            <p:ph type="sldNum" sz="quarter" idx="12"/>
          </p:nvPr>
        </p:nvSpPr>
        <p:spPr/>
        <p:txBody>
          <a:bodyPr/>
          <a:lstStyle/>
          <a:p>
            <a:fld id="{294A09A9-5501-47C1-A89A-A340965A2BE2}" type="slidenum">
              <a:rPr lang="en-US" smtClean="0"/>
              <a:t>8</a:t>
            </a:fld>
            <a:endParaRPr lang="en-US"/>
          </a:p>
        </p:txBody>
      </p:sp>
      <p:sp>
        <p:nvSpPr>
          <p:cNvPr id="4" name="Content Placeholder 3">
            <a:extLst>
              <a:ext uri="{FF2B5EF4-FFF2-40B4-BE49-F238E27FC236}">
                <a16:creationId xmlns:a16="http://schemas.microsoft.com/office/drawing/2014/main" id="{BE22F651-7ABC-015D-B5C4-622708A64CB1}"/>
              </a:ext>
            </a:extLst>
          </p:cNvPr>
          <p:cNvSpPr>
            <a:spLocks noGrp="1"/>
          </p:cNvSpPr>
          <p:nvPr>
            <p:ph sz="half" idx="2"/>
          </p:nvPr>
        </p:nvSpPr>
        <p:spPr>
          <a:xfrm>
            <a:off x="823106" y="1743690"/>
            <a:ext cx="4471418" cy="1952075"/>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just" rtl="0" fontAlgn="base"/>
            <a:r>
              <a:rPr lang="en-US" sz="2400" b="1" i="0">
                <a:solidFill>
                  <a:schemeClr val="bg1"/>
                </a:solidFill>
                <a:effectLst/>
              </a:rPr>
              <a:t>Front-End Development</a:t>
            </a:r>
            <a:r>
              <a:rPr lang="en-US" sz="1800" b="0" i="0">
                <a:solidFill>
                  <a:schemeClr val="bg1"/>
                </a:solidFill>
                <a:effectLst/>
                <a:latin typeface="Times New Roman" panose="02020603050405020304" pitchFamily="18" charset="0"/>
              </a:rPr>
              <a:t>: </a:t>
            </a:r>
          </a:p>
          <a:p>
            <a:pPr algn="just" rtl="0" fontAlgn="base">
              <a:buFont typeface="Arial" panose="020B0604020202020204" pitchFamily="34" charset="0"/>
              <a:buChar char="•"/>
            </a:pPr>
            <a:r>
              <a:rPr lang="en-US" sz="2000" b="0" i="0">
                <a:solidFill>
                  <a:schemeClr val="bg1"/>
                </a:solidFill>
                <a:effectLst/>
              </a:rPr>
              <a:t>Framework: Flask (2.2.2). </a:t>
            </a:r>
          </a:p>
          <a:p>
            <a:pPr algn="just" rtl="0" fontAlgn="base">
              <a:buFont typeface="Arial" panose="020B0604020202020204" pitchFamily="34" charset="0"/>
              <a:buChar char="•"/>
            </a:pPr>
            <a:r>
              <a:rPr lang="en-US" sz="2000" b="0" i="0">
                <a:solidFill>
                  <a:schemeClr val="bg1"/>
                </a:solidFill>
                <a:effectLst/>
              </a:rPr>
              <a:t>Languages: HTML5, Python (V3.11.5), CSS3 </a:t>
            </a:r>
          </a:p>
        </p:txBody>
      </p:sp>
      <p:sp>
        <p:nvSpPr>
          <p:cNvPr id="15" name="TextBox 14">
            <a:extLst>
              <a:ext uri="{FF2B5EF4-FFF2-40B4-BE49-F238E27FC236}">
                <a16:creationId xmlns:a16="http://schemas.microsoft.com/office/drawing/2014/main" id="{16FDB229-15EF-1955-9C50-FCB75A0CFC19}"/>
              </a:ext>
            </a:extLst>
          </p:cNvPr>
          <p:cNvSpPr txBox="1"/>
          <p:nvPr/>
        </p:nvSpPr>
        <p:spPr>
          <a:xfrm>
            <a:off x="6096000" y="1387441"/>
            <a:ext cx="5979842" cy="2308324"/>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285750" indent="-285750" algn="just" rtl="0" fontAlgn="base">
              <a:buFont typeface="Courier New" panose="02070309020205020404" pitchFamily="49" charset="0"/>
              <a:buChar char="o"/>
            </a:pPr>
            <a:r>
              <a:rPr lang="en-IN" sz="2400" b="1" i="0">
                <a:solidFill>
                  <a:schemeClr val="bg1"/>
                </a:solidFill>
                <a:effectLst/>
              </a:rPr>
              <a:t>Back-End Development</a:t>
            </a:r>
            <a:r>
              <a:rPr lang="en-IN" sz="1800" b="1" i="0">
                <a:solidFill>
                  <a:schemeClr val="bg1"/>
                </a:solidFill>
                <a:effectLst/>
                <a:latin typeface="Times New Roman" panose="02020603050405020304" pitchFamily="18" charset="0"/>
              </a:rPr>
              <a:t>:</a:t>
            </a:r>
            <a:r>
              <a:rPr lang="en-IN" sz="1800" b="0" i="0">
                <a:solidFill>
                  <a:schemeClr val="bg1"/>
                </a:solidFill>
                <a:effectLst/>
                <a:latin typeface="Times New Roman" panose="02020603050405020304" pitchFamily="18" charset="0"/>
              </a:rPr>
              <a:t> </a:t>
            </a:r>
          </a:p>
          <a:p>
            <a:pPr marL="285750" indent="-285750" algn="just" rtl="0" fontAlgn="base">
              <a:buFont typeface="Arial" panose="020B0604020202020204" pitchFamily="34" charset="0"/>
              <a:buChar char="•"/>
            </a:pPr>
            <a:r>
              <a:rPr lang="en-IN" sz="2000" b="0" i="0">
                <a:solidFill>
                  <a:schemeClr val="bg1"/>
                </a:solidFill>
                <a:effectLst/>
              </a:rPr>
              <a:t>Primary Language: Python (V3.11.5). </a:t>
            </a:r>
          </a:p>
          <a:p>
            <a:pPr marL="285750" indent="-285750" algn="just" rtl="0" fontAlgn="base">
              <a:buFont typeface="Arial" panose="020B0604020202020204" pitchFamily="34" charset="0"/>
              <a:buChar char="•"/>
            </a:pPr>
            <a:r>
              <a:rPr lang="en-IN" sz="2000" b="0" i="0">
                <a:solidFill>
                  <a:schemeClr val="bg1"/>
                </a:solidFill>
                <a:effectLst/>
              </a:rPr>
              <a:t>API’s – Fast API, </a:t>
            </a:r>
            <a:r>
              <a:rPr lang="en-IN" sz="2000" b="0" i="0" err="1">
                <a:solidFill>
                  <a:schemeClr val="bg1"/>
                </a:solidFill>
                <a:effectLst/>
              </a:rPr>
              <a:t>Uvicorn</a:t>
            </a:r>
            <a:r>
              <a:rPr lang="en-IN" sz="2000" b="0" i="0">
                <a:solidFill>
                  <a:schemeClr val="bg1"/>
                </a:solidFill>
                <a:effectLst/>
              </a:rPr>
              <a:t> for server </a:t>
            </a:r>
          </a:p>
          <a:p>
            <a:pPr marL="285750" indent="-285750" algn="just" rtl="0" fontAlgn="base">
              <a:buFont typeface="Arial" panose="020B0604020202020204" pitchFamily="34" charset="0"/>
              <a:buChar char="•"/>
            </a:pPr>
            <a:r>
              <a:rPr lang="en-IN" sz="2000" b="0" i="0">
                <a:solidFill>
                  <a:schemeClr val="bg1"/>
                </a:solidFill>
                <a:effectLst/>
              </a:rPr>
              <a:t>ORM- SQL Alchemy, with Psycopg2 for Postgres </a:t>
            </a:r>
          </a:p>
          <a:p>
            <a:pPr marL="285750" indent="-285750" algn="just" rtl="0" fontAlgn="base">
              <a:buFont typeface="Arial" panose="020B0604020202020204" pitchFamily="34" charset="0"/>
              <a:buChar char="•"/>
            </a:pPr>
            <a:r>
              <a:rPr lang="en-IN" sz="2000" b="0" i="0">
                <a:solidFill>
                  <a:schemeClr val="bg1"/>
                </a:solidFill>
                <a:effectLst/>
              </a:rPr>
              <a:t>Voice – GTTS </a:t>
            </a:r>
          </a:p>
          <a:p>
            <a:pPr marL="285750" indent="-285750" algn="just" rtl="0" fontAlgn="base">
              <a:buFont typeface="Arial" panose="020B0604020202020204" pitchFamily="34" charset="0"/>
              <a:buChar char="•"/>
            </a:pPr>
            <a:r>
              <a:rPr lang="en-IN" sz="2000" b="0" i="0">
                <a:solidFill>
                  <a:schemeClr val="bg1"/>
                </a:solidFill>
                <a:effectLst/>
              </a:rPr>
              <a:t>Datatypes enforce - </a:t>
            </a:r>
            <a:r>
              <a:rPr lang="en-IN" sz="2000" b="0" i="0" err="1">
                <a:solidFill>
                  <a:schemeClr val="bg1"/>
                </a:solidFill>
                <a:effectLst/>
              </a:rPr>
              <a:t>Pydantic</a:t>
            </a:r>
            <a:r>
              <a:rPr lang="en-IN" sz="2000" b="0" i="0">
                <a:solidFill>
                  <a:schemeClr val="bg1"/>
                </a:solidFill>
                <a:effectLst/>
              </a:rPr>
              <a:t>  </a:t>
            </a:r>
          </a:p>
          <a:p>
            <a:pPr marL="285750" indent="-285750" algn="just" rtl="0" fontAlgn="base">
              <a:buFont typeface="Arial" panose="020B0604020202020204" pitchFamily="34" charset="0"/>
              <a:buChar char="•"/>
            </a:pPr>
            <a:r>
              <a:rPr lang="en-IN" sz="2000" b="0" i="0">
                <a:solidFill>
                  <a:schemeClr val="bg1"/>
                </a:solidFill>
                <a:effectLst/>
              </a:rPr>
              <a:t>Sounds – G2p, </a:t>
            </a:r>
            <a:r>
              <a:rPr lang="en-IN" sz="2000" err="1">
                <a:solidFill>
                  <a:schemeClr val="bg1"/>
                </a:solidFill>
              </a:rPr>
              <a:t>P</a:t>
            </a:r>
            <a:r>
              <a:rPr lang="en-IN" sz="2000" b="0" i="0" err="1">
                <a:solidFill>
                  <a:schemeClr val="bg1"/>
                </a:solidFill>
                <a:effectLst/>
              </a:rPr>
              <a:t>ypen</a:t>
            </a:r>
            <a:r>
              <a:rPr lang="en-IN" sz="2000" b="0" i="0">
                <a:solidFill>
                  <a:schemeClr val="bg1"/>
                </a:solidFill>
                <a:effectLst/>
              </a:rPr>
              <a:t>, </a:t>
            </a:r>
            <a:r>
              <a:rPr lang="en-IN" sz="2000">
                <a:solidFill>
                  <a:schemeClr val="bg1"/>
                </a:solidFill>
              </a:rPr>
              <a:t>E</a:t>
            </a:r>
            <a:r>
              <a:rPr lang="en-IN" sz="2000" b="0" i="0">
                <a:solidFill>
                  <a:schemeClr val="bg1"/>
                </a:solidFill>
                <a:effectLst/>
              </a:rPr>
              <a:t>ng-to</a:t>
            </a:r>
            <a:r>
              <a:rPr lang="en-IN" sz="2000">
                <a:solidFill>
                  <a:schemeClr val="bg1"/>
                </a:solidFill>
              </a:rPr>
              <a:t>-</a:t>
            </a:r>
            <a:r>
              <a:rPr lang="en-IN" sz="2000" b="0" i="0" err="1">
                <a:solidFill>
                  <a:schemeClr val="bg1"/>
                </a:solidFill>
                <a:effectLst/>
              </a:rPr>
              <a:t>ipa</a:t>
            </a:r>
            <a:r>
              <a:rPr lang="en-IN" sz="2000" b="0" i="0">
                <a:solidFill>
                  <a:schemeClr val="bg1"/>
                </a:solidFill>
                <a:effectLst/>
              </a:rPr>
              <a:t> </a:t>
            </a:r>
          </a:p>
        </p:txBody>
      </p:sp>
      <p:sp>
        <p:nvSpPr>
          <p:cNvPr id="17" name="TextBox 16">
            <a:extLst>
              <a:ext uri="{FF2B5EF4-FFF2-40B4-BE49-F238E27FC236}">
                <a16:creationId xmlns:a16="http://schemas.microsoft.com/office/drawing/2014/main" id="{D8F9DDAB-3288-87AF-31EF-00829C787472}"/>
              </a:ext>
            </a:extLst>
          </p:cNvPr>
          <p:cNvSpPr txBox="1"/>
          <p:nvPr/>
        </p:nvSpPr>
        <p:spPr>
          <a:xfrm>
            <a:off x="1718139" y="4275208"/>
            <a:ext cx="3125755" cy="107721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342900" indent="-342900">
              <a:buFont typeface="Courier New" panose="02070309020205020404" pitchFamily="49" charset="0"/>
              <a:buChar char="o"/>
            </a:pPr>
            <a:r>
              <a:rPr lang="en-CA" sz="2400" b="1">
                <a:solidFill>
                  <a:schemeClr val="bg1"/>
                </a:solidFill>
              </a:rPr>
              <a:t>Database :</a:t>
            </a:r>
          </a:p>
          <a:p>
            <a:pPr marL="342900" indent="-342900">
              <a:buFont typeface="Arial" panose="020B0604020202020204" pitchFamily="34" charset="0"/>
              <a:buChar char="•"/>
            </a:pPr>
            <a:r>
              <a:rPr lang="en-CA" sz="2000">
                <a:solidFill>
                  <a:schemeClr val="bg1"/>
                </a:solidFill>
              </a:rPr>
              <a:t>Postgres</a:t>
            </a:r>
          </a:p>
          <a:p>
            <a:endParaRPr lang="en-CA" sz="2000">
              <a:solidFill>
                <a:schemeClr val="bg1"/>
              </a:solidFill>
            </a:endParaRPr>
          </a:p>
        </p:txBody>
      </p:sp>
      <p:sp>
        <p:nvSpPr>
          <p:cNvPr id="18" name="TextBox 17">
            <a:extLst>
              <a:ext uri="{FF2B5EF4-FFF2-40B4-BE49-F238E27FC236}">
                <a16:creationId xmlns:a16="http://schemas.microsoft.com/office/drawing/2014/main" id="{11AD09DF-4CDB-59EC-2076-5DC0063A3FB3}"/>
              </a:ext>
            </a:extLst>
          </p:cNvPr>
          <p:cNvSpPr txBox="1"/>
          <p:nvPr/>
        </p:nvSpPr>
        <p:spPr>
          <a:xfrm>
            <a:off x="5946710" y="4424119"/>
            <a:ext cx="3807774" cy="104644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pPr marL="285750" indent="-285750" algn="just" rtl="0" fontAlgn="base">
              <a:buFont typeface="Courier New" panose="02070309020205020404" pitchFamily="49" charset="0"/>
              <a:buChar char="o"/>
            </a:pPr>
            <a:r>
              <a:rPr lang="en-US" sz="2400" b="1" i="0">
                <a:solidFill>
                  <a:schemeClr val="bg1"/>
                </a:solidFill>
                <a:effectLst/>
              </a:rPr>
              <a:t>Software version Control</a:t>
            </a:r>
            <a:r>
              <a:rPr lang="en-US" sz="2400" b="1" i="0">
                <a:solidFill>
                  <a:schemeClr val="bg1"/>
                </a:solidFill>
                <a:effectLst/>
                <a:latin typeface="Times New Roman" panose="02020603050405020304" pitchFamily="18" charset="0"/>
              </a:rPr>
              <a:t>:</a:t>
            </a:r>
            <a:r>
              <a:rPr lang="en-US" sz="2400" b="0" i="0">
                <a:solidFill>
                  <a:schemeClr val="bg1"/>
                </a:solidFill>
                <a:effectLst/>
                <a:latin typeface="Times New Roman" panose="02020603050405020304" pitchFamily="18" charset="0"/>
              </a:rPr>
              <a:t> </a:t>
            </a:r>
            <a:endParaRPr lang="en-US" sz="1800" b="0" i="0">
              <a:solidFill>
                <a:schemeClr val="bg1"/>
              </a:solidFill>
              <a:effectLst/>
              <a:latin typeface="Times New Roman" panose="02020603050405020304" pitchFamily="18" charset="0"/>
            </a:endParaRPr>
          </a:p>
          <a:p>
            <a:pPr marL="285750" indent="-285750" algn="just" rtl="0" fontAlgn="base">
              <a:buFont typeface="Arial" panose="020B0604020202020204" pitchFamily="34" charset="0"/>
              <a:buChar char="•"/>
            </a:pPr>
            <a:r>
              <a:rPr lang="en-US" sz="2000" i="0">
                <a:solidFill>
                  <a:schemeClr val="bg1"/>
                </a:solidFill>
                <a:effectLst/>
              </a:rPr>
              <a:t>System Used: Git </a:t>
            </a:r>
          </a:p>
          <a:p>
            <a:pPr algn="just" rtl="0" fontAlgn="base"/>
            <a:r>
              <a:rPr lang="en-US" sz="1800" i="0">
                <a:solidFill>
                  <a:schemeClr val="bg1"/>
                </a:solidFill>
                <a:effectLst/>
              </a:rPr>
              <a:t> </a:t>
            </a:r>
            <a:endParaRPr lang="en-US" sz="2400" i="0">
              <a:solidFill>
                <a:schemeClr val="bg1"/>
              </a:solidFill>
              <a:effectLst/>
            </a:endParaRPr>
          </a:p>
        </p:txBody>
      </p:sp>
      <p:sp>
        <p:nvSpPr>
          <p:cNvPr id="5" name="TextBox 4">
            <a:extLst>
              <a:ext uri="{FF2B5EF4-FFF2-40B4-BE49-F238E27FC236}">
                <a16:creationId xmlns:a16="http://schemas.microsoft.com/office/drawing/2014/main" id="{F8615057-D55D-2DD3-A1CE-16615A3FBA95}"/>
              </a:ext>
            </a:extLst>
          </p:cNvPr>
          <p:cNvSpPr txBox="1"/>
          <p:nvPr/>
        </p:nvSpPr>
        <p:spPr>
          <a:xfrm>
            <a:off x="1876184" y="5798803"/>
            <a:ext cx="8808612" cy="400110"/>
          </a:xfrm>
          <a:prstGeom prst="rect">
            <a:avLst/>
          </a:prstGeom>
          <a:noFill/>
        </p:spPr>
        <p:txBody>
          <a:bodyPr wrap="square" rtlCol="0">
            <a:spAutoFit/>
          </a:bodyPr>
          <a:lstStyle/>
          <a:p>
            <a:r>
              <a:rPr lang="en-US" sz="2000">
                <a:solidFill>
                  <a:schemeClr val="bg1"/>
                </a:solidFill>
              </a:rPr>
              <a:t>We use </a:t>
            </a:r>
            <a:r>
              <a:rPr lang="en-US" sz="2000" err="1">
                <a:solidFill>
                  <a:schemeClr val="bg1"/>
                </a:solidFill>
              </a:rPr>
              <a:t>pydantic</a:t>
            </a:r>
            <a:r>
              <a:rPr lang="en-US" sz="2000">
                <a:solidFill>
                  <a:schemeClr val="bg1"/>
                </a:solidFill>
              </a:rPr>
              <a:t> for strict data validation to decrease manual errors</a:t>
            </a:r>
            <a:r>
              <a:rPr lang="en-US">
                <a:solidFill>
                  <a:schemeClr val="bg1"/>
                </a:solidFill>
              </a:rPr>
              <a:t>.</a:t>
            </a:r>
          </a:p>
        </p:txBody>
      </p:sp>
      <p:pic>
        <p:nvPicPr>
          <p:cNvPr id="23" name="Audio 22">
            <a:hlinkClick r:id="" action="ppaction://media"/>
            <a:extLst>
              <a:ext uri="{FF2B5EF4-FFF2-40B4-BE49-F238E27FC236}">
                <a16:creationId xmlns:a16="http://schemas.microsoft.com/office/drawing/2014/main" id="{3F9A5F0B-0A1B-DB2A-AAAE-6A29C125E64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1892361"/>
      </p:ext>
    </p:extLst>
  </p:cSld>
  <p:clrMapOvr>
    <a:masterClrMapping/>
  </p:clrMapOvr>
  <mc:AlternateContent xmlns:mc="http://schemas.openxmlformats.org/markup-compatibility/2006" xmlns:p14="http://schemas.microsoft.com/office/powerpoint/2010/main">
    <mc:Choice Requires="p14">
      <p:transition p14:dur="0" advTm="46232"/>
    </mc:Choice>
    <mc:Fallback xmlns="">
      <p:transition advTm="462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021BDF4-7D3F-4623-EED4-F2A4B5F17A78}"/>
              </a:ext>
            </a:extLst>
          </p:cNvPr>
          <p:cNvSpPr>
            <a:spLocks noGrp="1"/>
          </p:cNvSpPr>
          <p:nvPr>
            <p:ph type="title"/>
          </p:nvPr>
        </p:nvSpPr>
        <p:spPr>
          <a:xfrm>
            <a:off x="850392" y="208650"/>
            <a:ext cx="10881360" cy="1000575"/>
          </a:xfrm>
        </p:spPr>
        <p:txBody>
          <a:bodyPr anchor="ctr">
            <a:normAutofit/>
          </a:bodyPr>
          <a:lstStyle/>
          <a:p>
            <a:r>
              <a:rPr lang="en-US"/>
              <a:t>USER INTERFACE</a:t>
            </a:r>
          </a:p>
        </p:txBody>
      </p:sp>
      <p:pic>
        <p:nvPicPr>
          <p:cNvPr id="9" name="Content Placeholder 8" descr="A screenshot of a computer screen&#10;&#10;Description automatically generated">
            <a:extLst>
              <a:ext uri="{FF2B5EF4-FFF2-40B4-BE49-F238E27FC236}">
                <a16:creationId xmlns:a16="http://schemas.microsoft.com/office/drawing/2014/main" id="{AE8483C1-02C4-F0EB-4351-7C6684D26177}"/>
              </a:ext>
            </a:extLst>
          </p:cNvPr>
          <p:cNvPicPr>
            <a:picLocks noGrp="1" noChangeAspect="1"/>
          </p:cNvPicPr>
          <p:nvPr>
            <p:ph sz="half" idx="1"/>
          </p:nvPr>
        </p:nvPicPr>
        <p:blipFill>
          <a:blip r:embed="rId4"/>
          <a:stretch>
            <a:fillRect/>
          </a:stretch>
        </p:blipFill>
        <p:spPr>
          <a:xfrm>
            <a:off x="3756572" y="1213716"/>
            <a:ext cx="5637128" cy="5251883"/>
          </a:xfrm>
          <a:noFill/>
        </p:spPr>
      </p:pic>
      <p:sp>
        <p:nvSpPr>
          <p:cNvPr id="8" name="Slide Number Placeholder 7">
            <a:extLst>
              <a:ext uri="{FF2B5EF4-FFF2-40B4-BE49-F238E27FC236}">
                <a16:creationId xmlns:a16="http://schemas.microsoft.com/office/drawing/2014/main" id="{86D98CA6-D5BA-88A1-11E5-23DC2432FD4A}"/>
              </a:ext>
            </a:extLst>
          </p:cNvPr>
          <p:cNvSpPr>
            <a:spLocks noGrp="1"/>
          </p:cNvSpPr>
          <p:nvPr>
            <p:ph type="sldNum" sz="quarter" idx="12"/>
          </p:nvPr>
        </p:nvSpPr>
        <p:spPr>
          <a:xfrm>
            <a:off x="329184" y="411480"/>
            <a:ext cx="521208" cy="310896"/>
          </a:xfrm>
        </p:spPr>
        <p:txBody>
          <a:bodyPr anchor="ctr">
            <a:normAutofit/>
          </a:bodyPr>
          <a:lstStyle/>
          <a:p>
            <a:pPr>
              <a:spcAft>
                <a:spcPts val="600"/>
              </a:spcAft>
            </a:pPr>
            <a:fld id="{294A09A9-5501-47C1-A89A-A340965A2BE2}" type="slidenum">
              <a:rPr lang="en-US" dirty="0" smtClean="0"/>
              <a:pPr>
                <a:spcAft>
                  <a:spcPts val="600"/>
                </a:spcAft>
              </a:pPr>
              <a:t>9</a:t>
            </a:fld>
            <a:endParaRPr lang="en-US"/>
          </a:p>
        </p:txBody>
      </p:sp>
      <p:pic>
        <p:nvPicPr>
          <p:cNvPr id="3" name="Audio 2">
            <a:hlinkClick r:id="" action="ppaction://media"/>
            <a:extLst>
              <a:ext uri="{FF2B5EF4-FFF2-40B4-BE49-F238E27FC236}">
                <a16:creationId xmlns:a16="http://schemas.microsoft.com/office/drawing/2014/main" id="{419AD9D5-43D4-D483-F08C-AB97E75D8F2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99178037"/>
      </p:ext>
    </p:extLst>
  </p:cSld>
  <p:clrMapOvr>
    <a:masterClrMapping/>
  </p:clrMapOvr>
  <mc:AlternateContent xmlns:mc="http://schemas.openxmlformats.org/markup-compatibility/2006" xmlns:p14="http://schemas.microsoft.com/office/powerpoint/2010/main">
    <mc:Choice Requires="p14">
      <p:transition spd="slow" p14:dur="2000" advTm="80032"/>
    </mc:Choice>
    <mc:Fallback xmlns="">
      <p:transition spd="slow" advTm="800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Custom 43">
      <a:dk1>
        <a:srgbClr val="000000"/>
      </a:dk1>
      <a:lt1>
        <a:srgbClr val="FFFFFF"/>
      </a:lt1>
      <a:dk2>
        <a:srgbClr val="64DFED"/>
      </a:dk2>
      <a:lt2>
        <a:srgbClr val="E7E6E6"/>
      </a:lt2>
      <a:accent1>
        <a:srgbClr val="92CDF0"/>
      </a:accent1>
      <a:accent2>
        <a:srgbClr val="92CDF0"/>
      </a:accent2>
      <a:accent3>
        <a:srgbClr val="ABC3F0"/>
      </a:accent3>
      <a:accent4>
        <a:srgbClr val="C3B9F2"/>
      </a:accent4>
      <a:accent5>
        <a:srgbClr val="AAA5F9"/>
      </a:accent5>
      <a:accent6>
        <a:srgbClr val="F6A6F4"/>
      </a:accent6>
      <a:hlink>
        <a:srgbClr val="0563C1"/>
      </a:hlink>
      <a:folHlink>
        <a:srgbClr val="954F72"/>
      </a:folHlink>
    </a:clrScheme>
    <a:fontScheme name="Custom 39">
      <a:majorFont>
        <a:latin typeface="Tw Cen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nancial-design_Win32_CP_v13" id="{7A406372-3134-432A-A498-73868680C33B}" vid="{88D369DF-875A-4C31-AFF3-DEF6B94343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176493A3-2B83-4E58-86AD-56A2F2A20F12}">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F1F1912-3146-44AF-A389-9E8B77BB3688}">
  <ds:schemaRefs>
    <ds:schemaRef ds:uri="http://schemas.microsoft.com/sharepoint/v3/contenttype/forms"/>
  </ds:schemaRefs>
</ds:datastoreItem>
</file>

<file path=customXml/itemProps3.xml><?xml version="1.0" encoding="utf-8"?>
<ds:datastoreItem xmlns:ds="http://schemas.openxmlformats.org/officeDocument/2006/customXml" ds:itemID="{F8B8ECF1-2A9D-464C-AFE8-2B3295D0BF97}">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Financial design</Template>
  <TotalTime>0</TotalTime>
  <Words>928</Words>
  <Application>Microsoft Office PowerPoint</Application>
  <PresentationFormat>Widescreen</PresentationFormat>
  <Paragraphs>101</Paragraphs>
  <Slides>14</Slides>
  <Notes>2</Notes>
  <HiddenSlides>0</HiddenSlides>
  <MMClips>13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Calibri</vt:lpstr>
      <vt:lpstr>Courier New</vt:lpstr>
      <vt:lpstr>Segoe UI Light</vt:lpstr>
      <vt:lpstr>Söhne</vt:lpstr>
      <vt:lpstr>Times New Roman</vt:lpstr>
      <vt:lpstr>Tw Cen MT</vt:lpstr>
      <vt:lpstr>Office Theme</vt:lpstr>
      <vt:lpstr>Machine learning Group-2 Say my name </vt:lpstr>
      <vt:lpstr>CONTENTS</vt:lpstr>
      <vt:lpstr>INTRODUCTION</vt:lpstr>
      <vt:lpstr>objectives</vt:lpstr>
      <vt:lpstr>Project details </vt:lpstr>
      <vt:lpstr>PowerPoint Presentation</vt:lpstr>
      <vt:lpstr>Technical analysis</vt:lpstr>
      <vt:lpstr>Technical analysis</vt:lpstr>
      <vt:lpstr>USER INTERFACE</vt:lpstr>
      <vt:lpstr>USER INTERFACE</vt:lpstr>
      <vt:lpstr>Challenges faced</vt:lpstr>
      <vt:lpstr>FUTURE SCOPE</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Group-2 Say my name </dc:title>
  <dc:creator>Sanjeev Kandel</dc:creator>
  <cp:lastModifiedBy>Vysakh Therattil</cp:lastModifiedBy>
  <cp:revision>2</cp:revision>
  <dcterms:created xsi:type="dcterms:W3CDTF">2023-12-11T17:15:42Z</dcterms:created>
  <dcterms:modified xsi:type="dcterms:W3CDTF">2023-12-14T16:08:12Z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